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3" r:id="rId4"/>
  </p:sldMasterIdLst>
  <p:notesMasterIdLst>
    <p:notesMasterId r:id="rId53"/>
  </p:notesMasterIdLst>
  <p:handoutMasterIdLst>
    <p:handoutMasterId r:id="rId54"/>
  </p:handoutMasterIdLst>
  <p:sldIdLst>
    <p:sldId id="256" r:id="rId5"/>
    <p:sldId id="489" r:id="rId6"/>
    <p:sldId id="271" r:id="rId7"/>
    <p:sldId id="273" r:id="rId8"/>
    <p:sldId id="274" r:id="rId9"/>
    <p:sldId id="258" r:id="rId10"/>
    <p:sldId id="275" r:id="rId11"/>
    <p:sldId id="500" r:id="rId12"/>
    <p:sldId id="259" r:id="rId13"/>
    <p:sldId id="490" r:id="rId14"/>
    <p:sldId id="492" r:id="rId15"/>
    <p:sldId id="493" r:id="rId16"/>
    <p:sldId id="495" r:id="rId17"/>
    <p:sldId id="494" r:id="rId18"/>
    <p:sldId id="261" r:id="rId19"/>
    <p:sldId id="491" r:id="rId20"/>
    <p:sldId id="496" r:id="rId21"/>
    <p:sldId id="269" r:id="rId22"/>
    <p:sldId id="497" r:id="rId23"/>
    <p:sldId id="276" r:id="rId24"/>
    <p:sldId id="498" r:id="rId25"/>
    <p:sldId id="502" r:id="rId26"/>
    <p:sldId id="257" r:id="rId27"/>
    <p:sldId id="478" r:id="rId28"/>
    <p:sldId id="260" r:id="rId29"/>
    <p:sldId id="278" r:id="rId30"/>
    <p:sldId id="279" r:id="rId31"/>
    <p:sldId id="280" r:id="rId32"/>
    <p:sldId id="487" r:id="rId33"/>
    <p:sldId id="282" r:id="rId34"/>
    <p:sldId id="266" r:id="rId35"/>
    <p:sldId id="285" r:id="rId36"/>
    <p:sldId id="284" r:id="rId37"/>
    <p:sldId id="286" r:id="rId38"/>
    <p:sldId id="287" r:id="rId39"/>
    <p:sldId id="288" r:id="rId40"/>
    <p:sldId id="289" r:id="rId41"/>
    <p:sldId id="479" r:id="rId42"/>
    <p:sldId id="480" r:id="rId43"/>
    <p:sldId id="481" r:id="rId44"/>
    <p:sldId id="482" r:id="rId45"/>
    <p:sldId id="483" r:id="rId46"/>
    <p:sldId id="484" r:id="rId47"/>
    <p:sldId id="485" r:id="rId48"/>
    <p:sldId id="486" r:id="rId49"/>
    <p:sldId id="503" r:id="rId50"/>
    <p:sldId id="499" r:id="rId51"/>
    <p:sldId id="504" r:id="rId5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in, Kanti" initials="CK" lastIdx="11" clrIdx="0">
    <p:extLst>
      <p:ext uri="{19B8F6BF-5375-455C-9EA6-DF929625EA0E}">
        <p15:presenceInfo xmlns:p15="http://schemas.microsoft.com/office/powerpoint/2012/main" userId="S-1-5-21-709456175-1850693151-1850952788-1479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116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03CF5D-6CA7-249F-12B0-7EF8F4654BCE}" v="30" dt="2024-08-15T01:31:49.539"/>
  </p1510:revLst>
</p1510:revInfo>
</file>

<file path=ppt/tableStyles.xml><?xml version="1.0" encoding="utf-8"?>
<a:tblStyleLst xmlns:a="http://schemas.openxmlformats.org/drawingml/2006/main" def="{5DA37D80-6434-44D0-A028-1B22A696006F}">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14" autoAdjust="0"/>
    <p:restoredTop sz="95201" autoAdjust="0"/>
  </p:normalViewPr>
  <p:slideViewPr>
    <p:cSldViewPr snapToGrid="0">
      <p:cViewPr varScale="1">
        <p:scale>
          <a:sx n="79" d="100"/>
          <a:sy n="79" d="100"/>
        </p:scale>
        <p:origin x="864" y="78"/>
      </p:cViewPr>
      <p:guideLst/>
    </p:cSldViewPr>
  </p:slideViewPr>
  <p:outlineViewPr>
    <p:cViewPr>
      <p:scale>
        <a:sx n="33" d="100"/>
        <a:sy n="33" d="100"/>
      </p:scale>
      <p:origin x="0" y="-2169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2" d="100"/>
          <a:sy n="72" d="100"/>
        </p:scale>
        <p:origin x="2904"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dy, Jenan" userId="S::jondyjen@msu.edu::0a0483e6-e8bb-474f-bf21-59b1382b312e" providerId="AD" clId="Web-{D003CF5D-6CA7-249F-12B0-7EF8F4654BCE}"/>
    <pc:docChg chg="addSld delSld sldOrd">
      <pc:chgData name="Jondy, Jenan" userId="S::jondyjen@msu.edu::0a0483e6-e8bb-474f-bf21-59b1382b312e" providerId="AD" clId="Web-{D003CF5D-6CA7-249F-12B0-7EF8F4654BCE}" dt="2024-08-15T01:31:49.539" v="29"/>
      <pc:docMkLst>
        <pc:docMk/>
      </pc:docMkLst>
      <pc:sldChg chg="add">
        <pc:chgData name="Jondy, Jenan" userId="S::jondyjen@msu.edu::0a0483e6-e8bb-474f-bf21-59b1382b312e" providerId="AD" clId="Web-{D003CF5D-6CA7-249F-12B0-7EF8F4654BCE}" dt="2024-08-15T01:30:40.663" v="2"/>
        <pc:sldMkLst>
          <pc:docMk/>
          <pc:sldMk cId="0" sldId="257"/>
        </pc:sldMkLst>
      </pc:sldChg>
      <pc:sldChg chg="add">
        <pc:chgData name="Jondy, Jenan" userId="S::jondyjen@msu.edu::0a0483e6-e8bb-474f-bf21-59b1382b312e" providerId="AD" clId="Web-{D003CF5D-6CA7-249F-12B0-7EF8F4654BCE}" dt="2024-08-15T01:30:40.788" v="4"/>
        <pc:sldMkLst>
          <pc:docMk/>
          <pc:sldMk cId="0" sldId="260"/>
        </pc:sldMkLst>
      </pc:sldChg>
      <pc:sldChg chg="add">
        <pc:chgData name="Jondy, Jenan" userId="S::jondyjen@msu.edu::0a0483e6-e8bb-474f-bf21-59b1382b312e" providerId="AD" clId="Web-{D003CF5D-6CA7-249F-12B0-7EF8F4654BCE}" dt="2024-08-15T01:30:40.851" v="10"/>
        <pc:sldMkLst>
          <pc:docMk/>
          <pc:sldMk cId="0" sldId="266"/>
        </pc:sldMkLst>
      </pc:sldChg>
      <pc:sldChg chg="del">
        <pc:chgData name="Jondy, Jenan" userId="S::jondyjen@msu.edu::0a0483e6-e8bb-474f-bf21-59b1382b312e" providerId="AD" clId="Web-{D003CF5D-6CA7-249F-12B0-7EF8F4654BCE}" dt="2024-08-15T01:31:49.539" v="29"/>
        <pc:sldMkLst>
          <pc:docMk/>
          <pc:sldMk cId="0" sldId="277"/>
        </pc:sldMkLst>
      </pc:sldChg>
      <pc:sldChg chg="add">
        <pc:chgData name="Jondy, Jenan" userId="S::jondyjen@msu.edu::0a0483e6-e8bb-474f-bf21-59b1382b312e" providerId="AD" clId="Web-{D003CF5D-6CA7-249F-12B0-7EF8F4654BCE}" dt="2024-08-15T01:30:40.804" v="5"/>
        <pc:sldMkLst>
          <pc:docMk/>
          <pc:sldMk cId="3122759703" sldId="278"/>
        </pc:sldMkLst>
      </pc:sldChg>
      <pc:sldChg chg="add">
        <pc:chgData name="Jondy, Jenan" userId="S::jondyjen@msu.edu::0a0483e6-e8bb-474f-bf21-59b1382b312e" providerId="AD" clId="Web-{D003CF5D-6CA7-249F-12B0-7EF8F4654BCE}" dt="2024-08-15T01:30:40.804" v="6"/>
        <pc:sldMkLst>
          <pc:docMk/>
          <pc:sldMk cId="1878209012" sldId="279"/>
        </pc:sldMkLst>
      </pc:sldChg>
      <pc:sldChg chg="add">
        <pc:chgData name="Jondy, Jenan" userId="S::jondyjen@msu.edu::0a0483e6-e8bb-474f-bf21-59b1382b312e" providerId="AD" clId="Web-{D003CF5D-6CA7-249F-12B0-7EF8F4654BCE}" dt="2024-08-15T01:30:40.819" v="7"/>
        <pc:sldMkLst>
          <pc:docMk/>
          <pc:sldMk cId="1520622375" sldId="280"/>
        </pc:sldMkLst>
      </pc:sldChg>
      <pc:sldChg chg="add">
        <pc:chgData name="Jondy, Jenan" userId="S::jondyjen@msu.edu::0a0483e6-e8bb-474f-bf21-59b1382b312e" providerId="AD" clId="Web-{D003CF5D-6CA7-249F-12B0-7EF8F4654BCE}" dt="2024-08-15T01:30:40.835" v="9"/>
        <pc:sldMkLst>
          <pc:docMk/>
          <pc:sldMk cId="2527146983" sldId="282"/>
        </pc:sldMkLst>
      </pc:sldChg>
      <pc:sldChg chg="add">
        <pc:chgData name="Jondy, Jenan" userId="S::jondyjen@msu.edu::0a0483e6-e8bb-474f-bf21-59b1382b312e" providerId="AD" clId="Web-{D003CF5D-6CA7-249F-12B0-7EF8F4654BCE}" dt="2024-08-15T01:30:40.882" v="12"/>
        <pc:sldMkLst>
          <pc:docMk/>
          <pc:sldMk cId="3100700270" sldId="284"/>
        </pc:sldMkLst>
      </pc:sldChg>
      <pc:sldChg chg="add">
        <pc:chgData name="Jondy, Jenan" userId="S::jondyjen@msu.edu::0a0483e6-e8bb-474f-bf21-59b1382b312e" providerId="AD" clId="Web-{D003CF5D-6CA7-249F-12B0-7EF8F4654BCE}" dt="2024-08-15T01:30:40.866" v="11"/>
        <pc:sldMkLst>
          <pc:docMk/>
          <pc:sldMk cId="3585884938" sldId="285"/>
        </pc:sldMkLst>
      </pc:sldChg>
      <pc:sldChg chg="add">
        <pc:chgData name="Jondy, Jenan" userId="S::jondyjen@msu.edu::0a0483e6-e8bb-474f-bf21-59b1382b312e" providerId="AD" clId="Web-{D003CF5D-6CA7-249F-12B0-7EF8F4654BCE}" dt="2024-08-15T01:30:40.882" v="13"/>
        <pc:sldMkLst>
          <pc:docMk/>
          <pc:sldMk cId="1123163142" sldId="286"/>
        </pc:sldMkLst>
      </pc:sldChg>
      <pc:sldChg chg="add">
        <pc:chgData name="Jondy, Jenan" userId="S::jondyjen@msu.edu::0a0483e6-e8bb-474f-bf21-59b1382b312e" providerId="AD" clId="Web-{D003CF5D-6CA7-249F-12B0-7EF8F4654BCE}" dt="2024-08-15T01:30:40.897" v="14"/>
        <pc:sldMkLst>
          <pc:docMk/>
          <pc:sldMk cId="2420410891" sldId="287"/>
        </pc:sldMkLst>
      </pc:sldChg>
      <pc:sldChg chg="add">
        <pc:chgData name="Jondy, Jenan" userId="S::jondyjen@msu.edu::0a0483e6-e8bb-474f-bf21-59b1382b312e" providerId="AD" clId="Web-{D003CF5D-6CA7-249F-12B0-7EF8F4654BCE}" dt="2024-08-15T01:30:40.913" v="15"/>
        <pc:sldMkLst>
          <pc:docMk/>
          <pc:sldMk cId="345300428" sldId="288"/>
        </pc:sldMkLst>
      </pc:sldChg>
      <pc:sldChg chg="add">
        <pc:chgData name="Jondy, Jenan" userId="S::jondyjen@msu.edu::0a0483e6-e8bb-474f-bf21-59b1382b312e" providerId="AD" clId="Web-{D003CF5D-6CA7-249F-12B0-7EF8F4654BCE}" dt="2024-08-15T01:30:40.913" v="16"/>
        <pc:sldMkLst>
          <pc:docMk/>
          <pc:sldMk cId="1106966953" sldId="289"/>
        </pc:sldMkLst>
      </pc:sldChg>
      <pc:sldChg chg="add">
        <pc:chgData name="Jondy, Jenan" userId="S::jondyjen@msu.edu::0a0483e6-e8bb-474f-bf21-59b1382b312e" providerId="AD" clId="Web-{D003CF5D-6CA7-249F-12B0-7EF8F4654BCE}" dt="2024-08-15T01:30:40.663" v="3"/>
        <pc:sldMkLst>
          <pc:docMk/>
          <pc:sldMk cId="0" sldId="478"/>
        </pc:sldMkLst>
      </pc:sldChg>
      <pc:sldChg chg="add">
        <pc:chgData name="Jondy, Jenan" userId="S::jondyjen@msu.edu::0a0483e6-e8bb-474f-bf21-59b1382b312e" providerId="AD" clId="Web-{D003CF5D-6CA7-249F-12B0-7EF8F4654BCE}" dt="2024-08-15T01:30:40.929" v="17"/>
        <pc:sldMkLst>
          <pc:docMk/>
          <pc:sldMk cId="4006845964" sldId="479"/>
        </pc:sldMkLst>
      </pc:sldChg>
      <pc:sldChg chg="add">
        <pc:chgData name="Jondy, Jenan" userId="S::jondyjen@msu.edu::0a0483e6-e8bb-474f-bf21-59b1382b312e" providerId="AD" clId="Web-{D003CF5D-6CA7-249F-12B0-7EF8F4654BCE}" dt="2024-08-15T01:30:40.944" v="18"/>
        <pc:sldMkLst>
          <pc:docMk/>
          <pc:sldMk cId="3382148871" sldId="480"/>
        </pc:sldMkLst>
      </pc:sldChg>
      <pc:sldChg chg="add">
        <pc:chgData name="Jondy, Jenan" userId="S::jondyjen@msu.edu::0a0483e6-e8bb-474f-bf21-59b1382b312e" providerId="AD" clId="Web-{D003CF5D-6CA7-249F-12B0-7EF8F4654BCE}" dt="2024-08-15T01:30:40.960" v="19"/>
        <pc:sldMkLst>
          <pc:docMk/>
          <pc:sldMk cId="2285196996" sldId="481"/>
        </pc:sldMkLst>
      </pc:sldChg>
      <pc:sldChg chg="add">
        <pc:chgData name="Jondy, Jenan" userId="S::jondyjen@msu.edu::0a0483e6-e8bb-474f-bf21-59b1382b312e" providerId="AD" clId="Web-{D003CF5D-6CA7-249F-12B0-7EF8F4654BCE}" dt="2024-08-15T01:30:40.960" v="20"/>
        <pc:sldMkLst>
          <pc:docMk/>
          <pc:sldMk cId="3025177092" sldId="482"/>
        </pc:sldMkLst>
      </pc:sldChg>
      <pc:sldChg chg="add">
        <pc:chgData name="Jondy, Jenan" userId="S::jondyjen@msu.edu::0a0483e6-e8bb-474f-bf21-59b1382b312e" providerId="AD" clId="Web-{D003CF5D-6CA7-249F-12B0-7EF8F4654BCE}" dt="2024-08-15T01:30:40.976" v="21"/>
        <pc:sldMkLst>
          <pc:docMk/>
          <pc:sldMk cId="3991608184" sldId="483"/>
        </pc:sldMkLst>
      </pc:sldChg>
      <pc:sldChg chg="add">
        <pc:chgData name="Jondy, Jenan" userId="S::jondyjen@msu.edu::0a0483e6-e8bb-474f-bf21-59b1382b312e" providerId="AD" clId="Web-{D003CF5D-6CA7-249F-12B0-7EF8F4654BCE}" dt="2024-08-15T01:30:40.991" v="22"/>
        <pc:sldMkLst>
          <pc:docMk/>
          <pc:sldMk cId="3325343881" sldId="484"/>
        </pc:sldMkLst>
      </pc:sldChg>
      <pc:sldChg chg="add">
        <pc:chgData name="Jondy, Jenan" userId="S::jondyjen@msu.edu::0a0483e6-e8bb-474f-bf21-59b1382b312e" providerId="AD" clId="Web-{D003CF5D-6CA7-249F-12B0-7EF8F4654BCE}" dt="2024-08-15T01:30:40.991" v="23"/>
        <pc:sldMkLst>
          <pc:docMk/>
          <pc:sldMk cId="2600404586" sldId="485"/>
        </pc:sldMkLst>
      </pc:sldChg>
      <pc:sldChg chg="add">
        <pc:chgData name="Jondy, Jenan" userId="S::jondyjen@msu.edu::0a0483e6-e8bb-474f-bf21-59b1382b312e" providerId="AD" clId="Web-{D003CF5D-6CA7-249F-12B0-7EF8F4654BCE}" dt="2024-08-15T01:30:41.007" v="24"/>
        <pc:sldMkLst>
          <pc:docMk/>
          <pc:sldMk cId="3572917910" sldId="486"/>
        </pc:sldMkLst>
      </pc:sldChg>
      <pc:sldChg chg="add">
        <pc:chgData name="Jondy, Jenan" userId="S::jondyjen@msu.edu::0a0483e6-e8bb-474f-bf21-59b1382b312e" providerId="AD" clId="Web-{D003CF5D-6CA7-249F-12B0-7EF8F4654BCE}" dt="2024-08-15T01:30:40.835" v="8"/>
        <pc:sldMkLst>
          <pc:docMk/>
          <pc:sldMk cId="202347317" sldId="487"/>
        </pc:sldMkLst>
      </pc:sldChg>
      <pc:sldChg chg="ord">
        <pc:chgData name="Jondy, Jenan" userId="S::jondyjen@msu.edu::0a0483e6-e8bb-474f-bf21-59b1382b312e" providerId="AD" clId="Web-{D003CF5D-6CA7-249F-12B0-7EF8F4654BCE}" dt="2024-08-15T01:31:44.727" v="28"/>
        <pc:sldMkLst>
          <pc:docMk/>
          <pc:sldMk cId="2540011136" sldId="499"/>
        </pc:sldMkLst>
      </pc:sldChg>
      <pc:sldChg chg="new del">
        <pc:chgData name="Jondy, Jenan" userId="S::jondyjen@msu.edu::0a0483e6-e8bb-474f-bf21-59b1382b312e" providerId="AD" clId="Web-{D003CF5D-6CA7-249F-12B0-7EF8F4654BCE}" dt="2024-08-15T01:31:14.007" v="27"/>
        <pc:sldMkLst>
          <pc:docMk/>
          <pc:sldMk cId="2444934767" sldId="501"/>
        </pc:sldMkLst>
      </pc:sldChg>
      <pc:sldChg chg="add">
        <pc:chgData name="Jondy, Jenan" userId="S::jondyjen@msu.edu::0a0483e6-e8bb-474f-bf21-59b1382b312e" providerId="AD" clId="Web-{D003CF5D-6CA7-249F-12B0-7EF8F4654BCE}" dt="2024-08-15T01:30:40.585" v="1"/>
        <pc:sldMkLst>
          <pc:docMk/>
          <pc:sldMk cId="781224718" sldId="502"/>
        </pc:sldMkLst>
      </pc:sldChg>
      <pc:sldChg chg="add">
        <pc:chgData name="Jondy, Jenan" userId="S::jondyjen@msu.edu::0a0483e6-e8bb-474f-bf21-59b1382b312e" providerId="AD" clId="Web-{D003CF5D-6CA7-249F-12B0-7EF8F4654BCE}" dt="2024-08-15T01:30:41.022" v="25"/>
        <pc:sldMkLst>
          <pc:docMk/>
          <pc:sldMk cId="717505648" sldId="503"/>
        </pc:sldMkLst>
      </pc:sldChg>
      <pc:sldChg chg="add">
        <pc:chgData name="Jondy, Jenan" userId="S::jondyjen@msu.edu::0a0483e6-e8bb-474f-bf21-59b1382b312e" providerId="AD" clId="Web-{D003CF5D-6CA7-249F-12B0-7EF8F4654BCE}" dt="2024-08-15T01:30:41.022" v="26"/>
        <pc:sldMkLst>
          <pc:docMk/>
          <pc:sldMk cId="95196722" sldId="504"/>
        </pc:sldMkLst>
      </pc:sldChg>
      <pc:sldMasterChg chg="addSldLayout">
        <pc:chgData name="Jondy, Jenan" userId="S::jondyjen@msu.edu::0a0483e6-e8bb-474f-bf21-59b1382b312e" providerId="AD" clId="Web-{D003CF5D-6CA7-249F-12B0-7EF8F4654BCE}" dt="2024-08-15T01:30:40.851" v="10"/>
        <pc:sldMasterMkLst>
          <pc:docMk/>
          <pc:sldMasterMk cId="4202028394" sldId="2147483863"/>
        </pc:sldMasterMkLst>
        <pc:sldLayoutChg chg="add">
          <pc:chgData name="Jondy, Jenan" userId="S::jondyjen@msu.edu::0a0483e6-e8bb-474f-bf21-59b1382b312e" providerId="AD" clId="Web-{D003CF5D-6CA7-249F-12B0-7EF8F4654BCE}" dt="2024-08-15T01:30:40.788" v="4"/>
          <pc:sldLayoutMkLst>
            <pc:docMk/>
            <pc:sldMasterMk cId="4202028394" sldId="2147483863"/>
            <pc:sldLayoutMk cId="988896476" sldId="2147483889"/>
          </pc:sldLayoutMkLst>
        </pc:sldLayoutChg>
        <pc:sldLayoutChg chg="add">
          <pc:chgData name="Jondy, Jenan" userId="S::jondyjen@msu.edu::0a0483e6-e8bb-474f-bf21-59b1382b312e" providerId="AD" clId="Web-{D003CF5D-6CA7-249F-12B0-7EF8F4654BCE}" dt="2024-08-15T01:30:40.851" v="10"/>
          <pc:sldLayoutMkLst>
            <pc:docMk/>
            <pc:sldMasterMk cId="4202028394" sldId="2147483863"/>
            <pc:sldLayoutMk cId="1150544752" sldId="2147483890"/>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ata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7D767B-C710-40A7-840A-EEEF83D6D6A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DB82C84-8974-4339-A341-243D3D6FA42B}">
      <dgm:prSet/>
      <dgm:spPr/>
      <dgm:t>
        <a:bodyPr/>
        <a:lstStyle/>
        <a:p>
          <a:pPr>
            <a:lnSpc>
              <a:spcPct val="100000"/>
            </a:lnSpc>
          </a:pPr>
          <a:r>
            <a:rPr lang="en-US" b="0" i="0" dirty="0"/>
            <a:t>Background</a:t>
          </a:r>
          <a:endParaRPr lang="en-US" dirty="0"/>
        </a:p>
      </dgm:t>
    </dgm:pt>
    <dgm:pt modelId="{67287EE3-2AF8-4C45-B635-77E8DAE76B45}" type="parTrans" cxnId="{43EEF699-6CE4-4153-8C42-18FB4A7AC2D3}">
      <dgm:prSet/>
      <dgm:spPr/>
      <dgm:t>
        <a:bodyPr/>
        <a:lstStyle/>
        <a:p>
          <a:endParaRPr lang="en-US"/>
        </a:p>
      </dgm:t>
    </dgm:pt>
    <dgm:pt modelId="{662E4ED3-82DA-4794-8CCE-CC173ECD756C}" type="sibTrans" cxnId="{43EEF699-6CE4-4153-8C42-18FB4A7AC2D3}">
      <dgm:prSet/>
      <dgm:spPr/>
      <dgm:t>
        <a:bodyPr/>
        <a:lstStyle/>
        <a:p>
          <a:endParaRPr lang="en-US"/>
        </a:p>
      </dgm:t>
    </dgm:pt>
    <dgm:pt modelId="{60E43C39-5FA4-4D44-8B37-3B79DF3BEFEB}">
      <dgm:prSet/>
      <dgm:spPr/>
      <dgm:t>
        <a:bodyPr/>
        <a:lstStyle/>
        <a:p>
          <a:pPr>
            <a:lnSpc>
              <a:spcPct val="100000"/>
            </a:lnSpc>
          </a:pPr>
          <a:r>
            <a:rPr lang="en-US" b="0" i="0" dirty="0"/>
            <a:t>Findings </a:t>
          </a:r>
          <a:endParaRPr lang="en-US" dirty="0"/>
        </a:p>
      </dgm:t>
    </dgm:pt>
    <dgm:pt modelId="{C2F8E1A8-F08D-4721-837D-A6C694378538}" type="parTrans" cxnId="{5D3D2433-80EB-4E0E-B1C4-AC209FD25B3A}">
      <dgm:prSet/>
      <dgm:spPr/>
      <dgm:t>
        <a:bodyPr/>
        <a:lstStyle/>
        <a:p>
          <a:endParaRPr lang="en-US"/>
        </a:p>
      </dgm:t>
    </dgm:pt>
    <dgm:pt modelId="{FDFBA999-470A-4A18-95AA-542861ED7F9D}" type="sibTrans" cxnId="{5D3D2433-80EB-4E0E-B1C4-AC209FD25B3A}">
      <dgm:prSet/>
      <dgm:spPr/>
      <dgm:t>
        <a:bodyPr/>
        <a:lstStyle/>
        <a:p>
          <a:endParaRPr lang="en-US"/>
        </a:p>
      </dgm:t>
    </dgm:pt>
    <dgm:pt modelId="{3BD81974-225D-4D7D-B7E6-FB464EED12BA}">
      <dgm:prSet/>
      <dgm:spPr/>
      <dgm:t>
        <a:bodyPr/>
        <a:lstStyle/>
        <a:p>
          <a:pPr>
            <a:lnSpc>
              <a:spcPct val="100000"/>
            </a:lnSpc>
          </a:pPr>
          <a:r>
            <a:rPr lang="en-US" b="0" i="0" dirty="0"/>
            <a:t>Conclusions</a:t>
          </a:r>
          <a:endParaRPr lang="en-US" dirty="0"/>
        </a:p>
      </dgm:t>
    </dgm:pt>
    <dgm:pt modelId="{E390C856-0089-47C3-99D4-604A5A144F15}" type="parTrans" cxnId="{02AE8DA3-AECD-4FF5-BF1D-52676500FC5F}">
      <dgm:prSet/>
      <dgm:spPr/>
      <dgm:t>
        <a:bodyPr/>
        <a:lstStyle/>
        <a:p>
          <a:endParaRPr lang="en-US"/>
        </a:p>
      </dgm:t>
    </dgm:pt>
    <dgm:pt modelId="{241AA173-B7B6-41FF-8686-DFA63648D13B}" type="sibTrans" cxnId="{02AE8DA3-AECD-4FF5-BF1D-52676500FC5F}">
      <dgm:prSet/>
      <dgm:spPr/>
      <dgm:t>
        <a:bodyPr/>
        <a:lstStyle/>
        <a:p>
          <a:endParaRPr lang="en-US"/>
        </a:p>
      </dgm:t>
    </dgm:pt>
    <dgm:pt modelId="{B4A2746C-14A5-447B-BEFA-7DECD37579FF}">
      <dgm:prSet/>
      <dgm:spPr/>
      <dgm:t>
        <a:bodyPr/>
        <a:lstStyle/>
        <a:p>
          <a:pPr>
            <a:lnSpc>
              <a:spcPct val="100000"/>
            </a:lnSpc>
          </a:pPr>
          <a:r>
            <a:rPr lang="en-US" b="0" i="0" dirty="0"/>
            <a:t>Appreciation</a:t>
          </a:r>
          <a:endParaRPr lang="en-US" dirty="0"/>
        </a:p>
      </dgm:t>
    </dgm:pt>
    <dgm:pt modelId="{AAC83A32-E8CC-433D-8320-B7E0C4EBBB80}" type="parTrans" cxnId="{94684A93-2163-4129-978D-997FB00F7CD2}">
      <dgm:prSet/>
      <dgm:spPr/>
      <dgm:t>
        <a:bodyPr/>
        <a:lstStyle/>
        <a:p>
          <a:endParaRPr lang="en-US"/>
        </a:p>
      </dgm:t>
    </dgm:pt>
    <dgm:pt modelId="{604AA34A-9502-46D7-BB30-F8C5CE16516B}" type="sibTrans" cxnId="{94684A93-2163-4129-978D-997FB00F7CD2}">
      <dgm:prSet/>
      <dgm:spPr/>
      <dgm:t>
        <a:bodyPr/>
        <a:lstStyle/>
        <a:p>
          <a:endParaRPr lang="en-US"/>
        </a:p>
      </dgm:t>
    </dgm:pt>
    <dgm:pt modelId="{03FE5995-4A5E-4379-80FA-3B844B728D6D}">
      <dgm:prSet/>
      <dgm:spPr/>
      <dgm:t>
        <a:bodyPr/>
        <a:lstStyle/>
        <a:p>
          <a:pPr>
            <a:lnSpc>
              <a:spcPct val="100000"/>
            </a:lnSpc>
          </a:pPr>
          <a:r>
            <a:rPr lang="en-US" b="0" i="0"/>
            <a:t>Data Collection</a:t>
          </a:r>
          <a:endParaRPr lang="en-US" dirty="0"/>
        </a:p>
      </dgm:t>
    </dgm:pt>
    <dgm:pt modelId="{5781ED49-DD9B-4BBD-A99A-3710814A808F}" type="parTrans" cxnId="{85F6D2BC-353B-495E-81F6-34EF37CFAA39}">
      <dgm:prSet/>
      <dgm:spPr/>
    </dgm:pt>
    <dgm:pt modelId="{374846DA-F602-431E-9586-98761F62FAA8}" type="sibTrans" cxnId="{85F6D2BC-353B-495E-81F6-34EF37CFAA39}">
      <dgm:prSet/>
      <dgm:spPr/>
    </dgm:pt>
    <dgm:pt modelId="{3A78EAC2-3A1B-4370-8406-1AD8DB237323}">
      <dgm:prSet/>
      <dgm:spPr/>
      <dgm:t>
        <a:bodyPr/>
        <a:lstStyle/>
        <a:p>
          <a:pPr>
            <a:lnSpc>
              <a:spcPct val="100000"/>
            </a:lnSpc>
          </a:pPr>
          <a:r>
            <a:rPr lang="en-US" dirty="0"/>
            <a:t>Problem Statement</a:t>
          </a:r>
        </a:p>
      </dgm:t>
    </dgm:pt>
    <dgm:pt modelId="{7F676308-C757-4939-9854-B4F07476E1AD}" type="parTrans" cxnId="{1B629BB0-CEC3-4428-8EF3-1D2987244A5F}">
      <dgm:prSet/>
      <dgm:spPr/>
    </dgm:pt>
    <dgm:pt modelId="{EB25F882-7A72-4BEB-8AE3-BB328027B92A}" type="sibTrans" cxnId="{1B629BB0-CEC3-4428-8EF3-1D2987244A5F}">
      <dgm:prSet/>
      <dgm:spPr/>
    </dgm:pt>
    <dgm:pt modelId="{8778A8BD-426A-48F5-A6CF-65760B218B98}" type="pres">
      <dgm:prSet presAssocID="{9D7D767B-C710-40A7-840A-EEEF83D6D6A9}" presName="root" presStyleCnt="0">
        <dgm:presLayoutVars>
          <dgm:dir/>
          <dgm:resizeHandles val="exact"/>
        </dgm:presLayoutVars>
      </dgm:prSet>
      <dgm:spPr/>
    </dgm:pt>
    <dgm:pt modelId="{7ACD8B71-C6AB-42C5-8016-4F1279B43AC7}" type="pres">
      <dgm:prSet presAssocID="{9DB82C84-8974-4339-A341-243D3D6FA42B}" presName="compNode" presStyleCnt="0"/>
      <dgm:spPr/>
    </dgm:pt>
    <dgm:pt modelId="{CD65F905-FC9D-49B6-A888-60ED72EB2298}" type="pres">
      <dgm:prSet presAssocID="{9DB82C84-8974-4339-A341-243D3D6FA42B}" presName="bgRect" presStyleLbl="bgShp" presStyleIdx="0" presStyleCnt="6" custLinFactNeighborX="-22060" custLinFactNeighborY="6123"/>
      <dgm:spPr/>
    </dgm:pt>
    <dgm:pt modelId="{F24BF036-0AC6-4B77-B82C-500AC4AD6BB1}" type="pres">
      <dgm:prSet presAssocID="{9DB82C84-8974-4339-A341-243D3D6FA42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AAB5A2D9-05A2-488B-80CE-D2531A826CC2}" type="pres">
      <dgm:prSet presAssocID="{9DB82C84-8974-4339-A341-243D3D6FA42B}" presName="spaceRect" presStyleCnt="0"/>
      <dgm:spPr/>
    </dgm:pt>
    <dgm:pt modelId="{BA17B144-6138-48F3-B42C-CCE9AE591418}" type="pres">
      <dgm:prSet presAssocID="{9DB82C84-8974-4339-A341-243D3D6FA42B}" presName="parTx" presStyleLbl="revTx" presStyleIdx="0" presStyleCnt="6">
        <dgm:presLayoutVars>
          <dgm:chMax val="0"/>
          <dgm:chPref val="0"/>
        </dgm:presLayoutVars>
      </dgm:prSet>
      <dgm:spPr/>
    </dgm:pt>
    <dgm:pt modelId="{FD6DCEEE-2D13-4276-B9EC-77B5CAD40637}" type="pres">
      <dgm:prSet presAssocID="{662E4ED3-82DA-4794-8CCE-CC173ECD756C}" presName="sibTrans" presStyleCnt="0"/>
      <dgm:spPr/>
    </dgm:pt>
    <dgm:pt modelId="{0DBF6E59-307A-453B-A9A5-DF1EC385C977}" type="pres">
      <dgm:prSet presAssocID="{3A78EAC2-3A1B-4370-8406-1AD8DB237323}" presName="compNode" presStyleCnt="0"/>
      <dgm:spPr/>
    </dgm:pt>
    <dgm:pt modelId="{FD046E5F-4C02-47E2-8018-1B0E5884CFEA}" type="pres">
      <dgm:prSet presAssocID="{3A78EAC2-3A1B-4370-8406-1AD8DB237323}" presName="bgRect" presStyleLbl="bgShp" presStyleIdx="1" presStyleCnt="6"/>
      <dgm:spPr/>
    </dgm:pt>
    <dgm:pt modelId="{E50B965B-112D-435F-A2F0-8C69739DD712}" type="pres">
      <dgm:prSet presAssocID="{3A78EAC2-3A1B-4370-8406-1AD8DB237323}" presName="iconRect" presStyleLbl="node1" presStyleIdx="1" presStyleCnt="6"/>
      <dgm:spPr/>
    </dgm:pt>
    <dgm:pt modelId="{724F0CD4-E139-4086-86C2-48D9310BD58D}" type="pres">
      <dgm:prSet presAssocID="{3A78EAC2-3A1B-4370-8406-1AD8DB237323}" presName="spaceRect" presStyleCnt="0"/>
      <dgm:spPr/>
    </dgm:pt>
    <dgm:pt modelId="{15DEC62B-3AB7-4C32-BC97-F6CE9C431B3B}" type="pres">
      <dgm:prSet presAssocID="{3A78EAC2-3A1B-4370-8406-1AD8DB237323}" presName="parTx" presStyleLbl="revTx" presStyleIdx="1" presStyleCnt="6">
        <dgm:presLayoutVars>
          <dgm:chMax val="0"/>
          <dgm:chPref val="0"/>
        </dgm:presLayoutVars>
      </dgm:prSet>
      <dgm:spPr/>
    </dgm:pt>
    <dgm:pt modelId="{72FE59AA-A22F-461C-8B5D-65CEB1FC0A0F}" type="pres">
      <dgm:prSet presAssocID="{EB25F882-7A72-4BEB-8AE3-BB328027B92A}" presName="sibTrans" presStyleCnt="0"/>
      <dgm:spPr/>
    </dgm:pt>
    <dgm:pt modelId="{9D745410-79BF-4D0F-9F54-BA58936E5A5D}" type="pres">
      <dgm:prSet presAssocID="{03FE5995-4A5E-4379-80FA-3B844B728D6D}" presName="compNode" presStyleCnt="0"/>
      <dgm:spPr/>
    </dgm:pt>
    <dgm:pt modelId="{C2D92E26-6455-406D-91CA-C59CED3623C3}" type="pres">
      <dgm:prSet presAssocID="{03FE5995-4A5E-4379-80FA-3B844B728D6D}" presName="bgRect" presStyleLbl="bgShp" presStyleIdx="2" presStyleCnt="6"/>
      <dgm:spPr/>
    </dgm:pt>
    <dgm:pt modelId="{C50195D6-B87A-4F90-9AB2-A5693B0E3B25}" type="pres">
      <dgm:prSet presAssocID="{03FE5995-4A5E-4379-80FA-3B844B728D6D}" presName="iconRect" presStyleLbl="node1" presStyleIdx="2" presStyleCnt="6"/>
      <dgm:spPr/>
    </dgm:pt>
    <dgm:pt modelId="{74C1BE6E-BF5C-4C1A-8BD8-4B732789E94A}" type="pres">
      <dgm:prSet presAssocID="{03FE5995-4A5E-4379-80FA-3B844B728D6D}" presName="spaceRect" presStyleCnt="0"/>
      <dgm:spPr/>
    </dgm:pt>
    <dgm:pt modelId="{08B639EA-BA52-4091-9860-8B5D1DCA38DB}" type="pres">
      <dgm:prSet presAssocID="{03FE5995-4A5E-4379-80FA-3B844B728D6D}" presName="parTx" presStyleLbl="revTx" presStyleIdx="2" presStyleCnt="6">
        <dgm:presLayoutVars>
          <dgm:chMax val="0"/>
          <dgm:chPref val="0"/>
        </dgm:presLayoutVars>
      </dgm:prSet>
      <dgm:spPr/>
    </dgm:pt>
    <dgm:pt modelId="{D5A16571-B508-47D6-BF6F-00E8C81924A3}" type="pres">
      <dgm:prSet presAssocID="{374846DA-F602-431E-9586-98761F62FAA8}" presName="sibTrans" presStyleCnt="0"/>
      <dgm:spPr/>
    </dgm:pt>
    <dgm:pt modelId="{62DF8079-662E-4F60-A4EA-CF8B7F24E20F}" type="pres">
      <dgm:prSet presAssocID="{60E43C39-5FA4-4D44-8B37-3B79DF3BEFEB}" presName="compNode" presStyleCnt="0"/>
      <dgm:spPr/>
    </dgm:pt>
    <dgm:pt modelId="{8242259A-F8B7-48FD-A2D4-4DAB68053919}" type="pres">
      <dgm:prSet presAssocID="{60E43C39-5FA4-4D44-8B37-3B79DF3BEFEB}" presName="bgRect" presStyleLbl="bgShp" presStyleIdx="3" presStyleCnt="6"/>
      <dgm:spPr/>
    </dgm:pt>
    <dgm:pt modelId="{66E83C8F-A5C9-43C8-A2B0-CB8A5A867863}" type="pres">
      <dgm:prSet presAssocID="{60E43C39-5FA4-4D44-8B37-3B79DF3BEFEB}" presName="iconRect" presStyleLbl="node1" presStyleIdx="3"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23E9A69C-D664-4FAD-B5EE-3C1ED51318A1}" type="pres">
      <dgm:prSet presAssocID="{60E43C39-5FA4-4D44-8B37-3B79DF3BEFEB}" presName="spaceRect" presStyleCnt="0"/>
      <dgm:spPr/>
    </dgm:pt>
    <dgm:pt modelId="{A0256015-F958-470B-B0EB-80DC43B8ECB5}" type="pres">
      <dgm:prSet presAssocID="{60E43C39-5FA4-4D44-8B37-3B79DF3BEFEB}" presName="parTx" presStyleLbl="revTx" presStyleIdx="3" presStyleCnt="6">
        <dgm:presLayoutVars>
          <dgm:chMax val="0"/>
          <dgm:chPref val="0"/>
        </dgm:presLayoutVars>
      </dgm:prSet>
      <dgm:spPr/>
    </dgm:pt>
    <dgm:pt modelId="{1D5C93D0-77F4-43FB-87C4-F1E2644BEB1D}" type="pres">
      <dgm:prSet presAssocID="{FDFBA999-470A-4A18-95AA-542861ED7F9D}" presName="sibTrans" presStyleCnt="0"/>
      <dgm:spPr/>
    </dgm:pt>
    <dgm:pt modelId="{CFD85962-AEBE-4BBC-A089-781714447F4E}" type="pres">
      <dgm:prSet presAssocID="{3BD81974-225D-4D7D-B7E6-FB464EED12BA}" presName="compNode" presStyleCnt="0"/>
      <dgm:spPr/>
    </dgm:pt>
    <dgm:pt modelId="{3B9EA639-5D1F-4E9A-9DE2-8FA2E101EF48}" type="pres">
      <dgm:prSet presAssocID="{3BD81974-225D-4D7D-B7E6-FB464EED12BA}" presName="bgRect" presStyleLbl="bgShp" presStyleIdx="4" presStyleCnt="6"/>
      <dgm:spPr/>
    </dgm:pt>
    <dgm:pt modelId="{46613CAC-471E-47FD-BB09-88FF9C10532F}" type="pres">
      <dgm:prSet presAssocID="{3BD81974-225D-4D7D-B7E6-FB464EED12BA}" presName="iconRect" presStyleLbl="node1" presStyleIdx="4"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3113D368-4499-431D-A665-B55EEA031AD8}" type="pres">
      <dgm:prSet presAssocID="{3BD81974-225D-4D7D-B7E6-FB464EED12BA}" presName="spaceRect" presStyleCnt="0"/>
      <dgm:spPr/>
    </dgm:pt>
    <dgm:pt modelId="{95B74E23-ED1D-4BC1-82C9-07D1212D4D3C}" type="pres">
      <dgm:prSet presAssocID="{3BD81974-225D-4D7D-B7E6-FB464EED12BA}" presName="parTx" presStyleLbl="revTx" presStyleIdx="4" presStyleCnt="6">
        <dgm:presLayoutVars>
          <dgm:chMax val="0"/>
          <dgm:chPref val="0"/>
        </dgm:presLayoutVars>
      </dgm:prSet>
      <dgm:spPr/>
    </dgm:pt>
    <dgm:pt modelId="{ECE9A610-E8E2-4AF1-AB7B-A9500FB0A623}" type="pres">
      <dgm:prSet presAssocID="{241AA173-B7B6-41FF-8686-DFA63648D13B}" presName="sibTrans" presStyleCnt="0"/>
      <dgm:spPr/>
    </dgm:pt>
    <dgm:pt modelId="{B91751DD-BDCC-4A07-8D33-933FA2C6E545}" type="pres">
      <dgm:prSet presAssocID="{B4A2746C-14A5-447B-BEFA-7DECD37579FF}" presName="compNode" presStyleCnt="0"/>
      <dgm:spPr/>
    </dgm:pt>
    <dgm:pt modelId="{2152C57A-1031-46EE-9F17-36396F072C62}" type="pres">
      <dgm:prSet presAssocID="{B4A2746C-14A5-447B-BEFA-7DECD37579FF}" presName="bgRect" presStyleLbl="bgShp" presStyleIdx="5" presStyleCnt="6"/>
      <dgm:spPr/>
    </dgm:pt>
    <dgm:pt modelId="{98F9896C-576E-46D4-95B9-420FB695FE93}" type="pres">
      <dgm:prSet presAssocID="{B4A2746C-14A5-447B-BEFA-7DECD37579FF}" presName="iconRect" presStyleLbl="node1" presStyleIdx="5"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ibbon"/>
        </a:ext>
      </dgm:extLst>
    </dgm:pt>
    <dgm:pt modelId="{6199AF76-6523-4CD3-85C7-71D6B84E9E9D}" type="pres">
      <dgm:prSet presAssocID="{B4A2746C-14A5-447B-BEFA-7DECD37579FF}" presName="spaceRect" presStyleCnt="0"/>
      <dgm:spPr/>
    </dgm:pt>
    <dgm:pt modelId="{3BED1B38-62C5-4DA6-9C23-DC0DBC33B21B}" type="pres">
      <dgm:prSet presAssocID="{B4A2746C-14A5-447B-BEFA-7DECD37579FF}" presName="parTx" presStyleLbl="revTx" presStyleIdx="5" presStyleCnt="6">
        <dgm:presLayoutVars>
          <dgm:chMax val="0"/>
          <dgm:chPref val="0"/>
        </dgm:presLayoutVars>
      </dgm:prSet>
      <dgm:spPr/>
    </dgm:pt>
  </dgm:ptLst>
  <dgm:cxnLst>
    <dgm:cxn modelId="{9734661F-A570-4550-BAD5-9DB772A06DAA}" type="presOf" srcId="{03FE5995-4A5E-4379-80FA-3B844B728D6D}" destId="{08B639EA-BA52-4091-9860-8B5D1DCA38DB}" srcOrd="0" destOrd="0" presId="urn:microsoft.com/office/officeart/2018/2/layout/IconVerticalSolidList"/>
    <dgm:cxn modelId="{5D3D2433-80EB-4E0E-B1C4-AC209FD25B3A}" srcId="{9D7D767B-C710-40A7-840A-EEEF83D6D6A9}" destId="{60E43C39-5FA4-4D44-8B37-3B79DF3BEFEB}" srcOrd="3" destOrd="0" parTransId="{C2F8E1A8-F08D-4721-837D-A6C694378538}" sibTransId="{FDFBA999-470A-4A18-95AA-542861ED7F9D}"/>
    <dgm:cxn modelId="{65FDB76D-F4B1-490B-B902-ADE5F5D79015}" type="presOf" srcId="{3A78EAC2-3A1B-4370-8406-1AD8DB237323}" destId="{15DEC62B-3AB7-4C32-BC97-F6CE9C431B3B}" srcOrd="0" destOrd="0" presId="urn:microsoft.com/office/officeart/2018/2/layout/IconVerticalSolidList"/>
    <dgm:cxn modelId="{C9F86E5A-7806-4FCF-834B-B97AF43ADB1D}" type="presOf" srcId="{60E43C39-5FA4-4D44-8B37-3B79DF3BEFEB}" destId="{A0256015-F958-470B-B0EB-80DC43B8ECB5}" srcOrd="0" destOrd="0" presId="urn:microsoft.com/office/officeart/2018/2/layout/IconVerticalSolidList"/>
    <dgm:cxn modelId="{F2E8E67A-F0C2-4FBC-9958-8A8A155FA1E5}" type="presOf" srcId="{9D7D767B-C710-40A7-840A-EEEF83D6D6A9}" destId="{8778A8BD-426A-48F5-A6CF-65760B218B98}" srcOrd="0" destOrd="0" presId="urn:microsoft.com/office/officeart/2018/2/layout/IconVerticalSolidList"/>
    <dgm:cxn modelId="{94684A93-2163-4129-978D-997FB00F7CD2}" srcId="{9D7D767B-C710-40A7-840A-EEEF83D6D6A9}" destId="{B4A2746C-14A5-447B-BEFA-7DECD37579FF}" srcOrd="5" destOrd="0" parTransId="{AAC83A32-E8CC-433D-8320-B7E0C4EBBB80}" sibTransId="{604AA34A-9502-46D7-BB30-F8C5CE16516B}"/>
    <dgm:cxn modelId="{43EEF699-6CE4-4153-8C42-18FB4A7AC2D3}" srcId="{9D7D767B-C710-40A7-840A-EEEF83D6D6A9}" destId="{9DB82C84-8974-4339-A341-243D3D6FA42B}" srcOrd="0" destOrd="0" parTransId="{67287EE3-2AF8-4C45-B635-77E8DAE76B45}" sibTransId="{662E4ED3-82DA-4794-8CCE-CC173ECD756C}"/>
    <dgm:cxn modelId="{40B53EA2-6E1F-4D4F-A382-9E8AEBDED58D}" type="presOf" srcId="{3BD81974-225D-4D7D-B7E6-FB464EED12BA}" destId="{95B74E23-ED1D-4BC1-82C9-07D1212D4D3C}" srcOrd="0" destOrd="0" presId="urn:microsoft.com/office/officeart/2018/2/layout/IconVerticalSolidList"/>
    <dgm:cxn modelId="{02AE8DA3-AECD-4FF5-BF1D-52676500FC5F}" srcId="{9D7D767B-C710-40A7-840A-EEEF83D6D6A9}" destId="{3BD81974-225D-4D7D-B7E6-FB464EED12BA}" srcOrd="4" destOrd="0" parTransId="{E390C856-0089-47C3-99D4-604A5A144F15}" sibTransId="{241AA173-B7B6-41FF-8686-DFA63648D13B}"/>
    <dgm:cxn modelId="{1B629BB0-CEC3-4428-8EF3-1D2987244A5F}" srcId="{9D7D767B-C710-40A7-840A-EEEF83D6D6A9}" destId="{3A78EAC2-3A1B-4370-8406-1AD8DB237323}" srcOrd="1" destOrd="0" parTransId="{7F676308-C757-4939-9854-B4F07476E1AD}" sibTransId="{EB25F882-7A72-4BEB-8AE3-BB328027B92A}"/>
    <dgm:cxn modelId="{625FE4B8-8982-498B-A3AF-9DFE07AB1BDE}" type="presOf" srcId="{9DB82C84-8974-4339-A341-243D3D6FA42B}" destId="{BA17B144-6138-48F3-B42C-CCE9AE591418}" srcOrd="0" destOrd="0" presId="urn:microsoft.com/office/officeart/2018/2/layout/IconVerticalSolidList"/>
    <dgm:cxn modelId="{85F6D2BC-353B-495E-81F6-34EF37CFAA39}" srcId="{9D7D767B-C710-40A7-840A-EEEF83D6D6A9}" destId="{03FE5995-4A5E-4379-80FA-3B844B728D6D}" srcOrd="2" destOrd="0" parTransId="{5781ED49-DD9B-4BBD-A99A-3710814A808F}" sibTransId="{374846DA-F602-431E-9586-98761F62FAA8}"/>
    <dgm:cxn modelId="{B74A7ED7-BC8F-47F0-A8C8-CA1F24684FCF}" type="presOf" srcId="{B4A2746C-14A5-447B-BEFA-7DECD37579FF}" destId="{3BED1B38-62C5-4DA6-9C23-DC0DBC33B21B}" srcOrd="0" destOrd="0" presId="urn:microsoft.com/office/officeart/2018/2/layout/IconVerticalSolidList"/>
    <dgm:cxn modelId="{26A9E90C-E46B-4A37-A84A-21587E2B6CBB}" type="presParOf" srcId="{8778A8BD-426A-48F5-A6CF-65760B218B98}" destId="{7ACD8B71-C6AB-42C5-8016-4F1279B43AC7}" srcOrd="0" destOrd="0" presId="urn:microsoft.com/office/officeart/2018/2/layout/IconVerticalSolidList"/>
    <dgm:cxn modelId="{326A8E3E-445B-4B4E-A7E7-3D194EDD757F}" type="presParOf" srcId="{7ACD8B71-C6AB-42C5-8016-4F1279B43AC7}" destId="{CD65F905-FC9D-49B6-A888-60ED72EB2298}" srcOrd="0" destOrd="0" presId="urn:microsoft.com/office/officeart/2018/2/layout/IconVerticalSolidList"/>
    <dgm:cxn modelId="{9511696A-F635-4DDD-B860-DC68D3A7FF1B}" type="presParOf" srcId="{7ACD8B71-C6AB-42C5-8016-4F1279B43AC7}" destId="{F24BF036-0AC6-4B77-B82C-500AC4AD6BB1}" srcOrd="1" destOrd="0" presId="urn:microsoft.com/office/officeart/2018/2/layout/IconVerticalSolidList"/>
    <dgm:cxn modelId="{E0961482-3741-40E8-AEEF-1B125F918648}" type="presParOf" srcId="{7ACD8B71-C6AB-42C5-8016-4F1279B43AC7}" destId="{AAB5A2D9-05A2-488B-80CE-D2531A826CC2}" srcOrd="2" destOrd="0" presId="urn:microsoft.com/office/officeart/2018/2/layout/IconVerticalSolidList"/>
    <dgm:cxn modelId="{2F4095AE-3733-4662-8C95-747199916E67}" type="presParOf" srcId="{7ACD8B71-C6AB-42C5-8016-4F1279B43AC7}" destId="{BA17B144-6138-48F3-B42C-CCE9AE591418}" srcOrd="3" destOrd="0" presId="urn:microsoft.com/office/officeart/2018/2/layout/IconVerticalSolidList"/>
    <dgm:cxn modelId="{E92488CC-AD65-45AC-94C3-F21D557E662D}" type="presParOf" srcId="{8778A8BD-426A-48F5-A6CF-65760B218B98}" destId="{FD6DCEEE-2D13-4276-B9EC-77B5CAD40637}" srcOrd="1" destOrd="0" presId="urn:microsoft.com/office/officeart/2018/2/layout/IconVerticalSolidList"/>
    <dgm:cxn modelId="{8CFB175C-1BB7-4720-91CC-A7EDCE1A1D63}" type="presParOf" srcId="{8778A8BD-426A-48F5-A6CF-65760B218B98}" destId="{0DBF6E59-307A-453B-A9A5-DF1EC385C977}" srcOrd="2" destOrd="0" presId="urn:microsoft.com/office/officeart/2018/2/layout/IconVerticalSolidList"/>
    <dgm:cxn modelId="{556A09F1-4366-4E0B-B23A-4DE2FD53028F}" type="presParOf" srcId="{0DBF6E59-307A-453B-A9A5-DF1EC385C977}" destId="{FD046E5F-4C02-47E2-8018-1B0E5884CFEA}" srcOrd="0" destOrd="0" presId="urn:microsoft.com/office/officeart/2018/2/layout/IconVerticalSolidList"/>
    <dgm:cxn modelId="{389A59A2-E444-49DE-A63D-5B43C8E84B1D}" type="presParOf" srcId="{0DBF6E59-307A-453B-A9A5-DF1EC385C977}" destId="{E50B965B-112D-435F-A2F0-8C69739DD712}" srcOrd="1" destOrd="0" presId="urn:microsoft.com/office/officeart/2018/2/layout/IconVerticalSolidList"/>
    <dgm:cxn modelId="{90ACD261-EFD7-493F-8625-20D7FFA2395A}" type="presParOf" srcId="{0DBF6E59-307A-453B-A9A5-DF1EC385C977}" destId="{724F0CD4-E139-4086-86C2-48D9310BD58D}" srcOrd="2" destOrd="0" presId="urn:microsoft.com/office/officeart/2018/2/layout/IconVerticalSolidList"/>
    <dgm:cxn modelId="{329522B5-44FE-48E0-9D4E-70DE9DC0BC54}" type="presParOf" srcId="{0DBF6E59-307A-453B-A9A5-DF1EC385C977}" destId="{15DEC62B-3AB7-4C32-BC97-F6CE9C431B3B}" srcOrd="3" destOrd="0" presId="urn:microsoft.com/office/officeart/2018/2/layout/IconVerticalSolidList"/>
    <dgm:cxn modelId="{F5DACEE8-5D66-4BDD-AEFA-EBFBD96A3A3E}" type="presParOf" srcId="{8778A8BD-426A-48F5-A6CF-65760B218B98}" destId="{72FE59AA-A22F-461C-8B5D-65CEB1FC0A0F}" srcOrd="3" destOrd="0" presId="urn:microsoft.com/office/officeart/2018/2/layout/IconVerticalSolidList"/>
    <dgm:cxn modelId="{82DC2662-6761-44A1-8B8D-ECC31AAED270}" type="presParOf" srcId="{8778A8BD-426A-48F5-A6CF-65760B218B98}" destId="{9D745410-79BF-4D0F-9F54-BA58936E5A5D}" srcOrd="4" destOrd="0" presId="urn:microsoft.com/office/officeart/2018/2/layout/IconVerticalSolidList"/>
    <dgm:cxn modelId="{5B42F097-6E92-4170-8A78-18795CD898DF}" type="presParOf" srcId="{9D745410-79BF-4D0F-9F54-BA58936E5A5D}" destId="{C2D92E26-6455-406D-91CA-C59CED3623C3}" srcOrd="0" destOrd="0" presId="urn:microsoft.com/office/officeart/2018/2/layout/IconVerticalSolidList"/>
    <dgm:cxn modelId="{B40E1BFE-7FEF-43D1-BD9D-89031DD7E34A}" type="presParOf" srcId="{9D745410-79BF-4D0F-9F54-BA58936E5A5D}" destId="{C50195D6-B87A-4F90-9AB2-A5693B0E3B25}" srcOrd="1" destOrd="0" presId="urn:microsoft.com/office/officeart/2018/2/layout/IconVerticalSolidList"/>
    <dgm:cxn modelId="{EE626139-DBEF-4D59-9EFC-52B36F111A2B}" type="presParOf" srcId="{9D745410-79BF-4D0F-9F54-BA58936E5A5D}" destId="{74C1BE6E-BF5C-4C1A-8BD8-4B732789E94A}" srcOrd="2" destOrd="0" presId="urn:microsoft.com/office/officeart/2018/2/layout/IconVerticalSolidList"/>
    <dgm:cxn modelId="{D77E32A5-35DA-4A52-B119-9D2197BC27EB}" type="presParOf" srcId="{9D745410-79BF-4D0F-9F54-BA58936E5A5D}" destId="{08B639EA-BA52-4091-9860-8B5D1DCA38DB}" srcOrd="3" destOrd="0" presId="urn:microsoft.com/office/officeart/2018/2/layout/IconVerticalSolidList"/>
    <dgm:cxn modelId="{5F0FA6C7-1105-43B1-A50C-6065B5B681A0}" type="presParOf" srcId="{8778A8BD-426A-48F5-A6CF-65760B218B98}" destId="{D5A16571-B508-47D6-BF6F-00E8C81924A3}" srcOrd="5" destOrd="0" presId="urn:microsoft.com/office/officeart/2018/2/layout/IconVerticalSolidList"/>
    <dgm:cxn modelId="{BD234711-2197-4509-B200-F582BE4CBC46}" type="presParOf" srcId="{8778A8BD-426A-48F5-A6CF-65760B218B98}" destId="{62DF8079-662E-4F60-A4EA-CF8B7F24E20F}" srcOrd="6" destOrd="0" presId="urn:microsoft.com/office/officeart/2018/2/layout/IconVerticalSolidList"/>
    <dgm:cxn modelId="{5DCB26BE-79D7-423F-9C01-8B4B49A4AD3E}" type="presParOf" srcId="{62DF8079-662E-4F60-A4EA-CF8B7F24E20F}" destId="{8242259A-F8B7-48FD-A2D4-4DAB68053919}" srcOrd="0" destOrd="0" presId="urn:microsoft.com/office/officeart/2018/2/layout/IconVerticalSolidList"/>
    <dgm:cxn modelId="{C0AEAF4E-C10B-4DE8-91E5-4F843BDF4FD4}" type="presParOf" srcId="{62DF8079-662E-4F60-A4EA-CF8B7F24E20F}" destId="{66E83C8F-A5C9-43C8-A2B0-CB8A5A867863}" srcOrd="1" destOrd="0" presId="urn:microsoft.com/office/officeart/2018/2/layout/IconVerticalSolidList"/>
    <dgm:cxn modelId="{B9BB3BEA-9A34-4639-BD1C-F17608C3720B}" type="presParOf" srcId="{62DF8079-662E-4F60-A4EA-CF8B7F24E20F}" destId="{23E9A69C-D664-4FAD-B5EE-3C1ED51318A1}" srcOrd="2" destOrd="0" presId="urn:microsoft.com/office/officeart/2018/2/layout/IconVerticalSolidList"/>
    <dgm:cxn modelId="{D63B06C0-76A5-4331-9CFE-9B4514D2FD98}" type="presParOf" srcId="{62DF8079-662E-4F60-A4EA-CF8B7F24E20F}" destId="{A0256015-F958-470B-B0EB-80DC43B8ECB5}" srcOrd="3" destOrd="0" presId="urn:microsoft.com/office/officeart/2018/2/layout/IconVerticalSolidList"/>
    <dgm:cxn modelId="{4B70CECF-1503-4167-8F65-784B579D89D4}" type="presParOf" srcId="{8778A8BD-426A-48F5-A6CF-65760B218B98}" destId="{1D5C93D0-77F4-43FB-87C4-F1E2644BEB1D}" srcOrd="7" destOrd="0" presId="urn:microsoft.com/office/officeart/2018/2/layout/IconVerticalSolidList"/>
    <dgm:cxn modelId="{3CA24EE0-95F3-4296-BE02-48E2264C62EB}" type="presParOf" srcId="{8778A8BD-426A-48F5-A6CF-65760B218B98}" destId="{CFD85962-AEBE-4BBC-A089-781714447F4E}" srcOrd="8" destOrd="0" presId="urn:microsoft.com/office/officeart/2018/2/layout/IconVerticalSolidList"/>
    <dgm:cxn modelId="{14F39ADE-B395-4230-BD32-48C1AC06076B}" type="presParOf" srcId="{CFD85962-AEBE-4BBC-A089-781714447F4E}" destId="{3B9EA639-5D1F-4E9A-9DE2-8FA2E101EF48}" srcOrd="0" destOrd="0" presId="urn:microsoft.com/office/officeart/2018/2/layout/IconVerticalSolidList"/>
    <dgm:cxn modelId="{1DB17D58-2669-417F-9E67-9AE3366351FB}" type="presParOf" srcId="{CFD85962-AEBE-4BBC-A089-781714447F4E}" destId="{46613CAC-471E-47FD-BB09-88FF9C10532F}" srcOrd="1" destOrd="0" presId="urn:microsoft.com/office/officeart/2018/2/layout/IconVerticalSolidList"/>
    <dgm:cxn modelId="{9D4CD75F-10F0-47B6-AECA-7F36EE2C40AC}" type="presParOf" srcId="{CFD85962-AEBE-4BBC-A089-781714447F4E}" destId="{3113D368-4499-431D-A665-B55EEA031AD8}" srcOrd="2" destOrd="0" presId="urn:microsoft.com/office/officeart/2018/2/layout/IconVerticalSolidList"/>
    <dgm:cxn modelId="{89452E90-9D35-40B8-84A1-E50599505CB8}" type="presParOf" srcId="{CFD85962-AEBE-4BBC-A089-781714447F4E}" destId="{95B74E23-ED1D-4BC1-82C9-07D1212D4D3C}" srcOrd="3" destOrd="0" presId="urn:microsoft.com/office/officeart/2018/2/layout/IconVerticalSolidList"/>
    <dgm:cxn modelId="{56945817-E4FD-45B5-839B-E93175E93A93}" type="presParOf" srcId="{8778A8BD-426A-48F5-A6CF-65760B218B98}" destId="{ECE9A610-E8E2-4AF1-AB7B-A9500FB0A623}" srcOrd="9" destOrd="0" presId="urn:microsoft.com/office/officeart/2018/2/layout/IconVerticalSolidList"/>
    <dgm:cxn modelId="{8C4EE998-0C97-4DE3-BD83-D629BCB0F7C8}" type="presParOf" srcId="{8778A8BD-426A-48F5-A6CF-65760B218B98}" destId="{B91751DD-BDCC-4A07-8D33-933FA2C6E545}" srcOrd="10" destOrd="0" presId="urn:microsoft.com/office/officeart/2018/2/layout/IconVerticalSolidList"/>
    <dgm:cxn modelId="{0C84F6DE-05BE-4B53-9CA0-B2BFBA039201}" type="presParOf" srcId="{B91751DD-BDCC-4A07-8D33-933FA2C6E545}" destId="{2152C57A-1031-46EE-9F17-36396F072C62}" srcOrd="0" destOrd="0" presId="urn:microsoft.com/office/officeart/2018/2/layout/IconVerticalSolidList"/>
    <dgm:cxn modelId="{B81D65F9-B4CF-4AB2-8091-8E242B9AF05A}" type="presParOf" srcId="{B91751DD-BDCC-4A07-8D33-933FA2C6E545}" destId="{98F9896C-576E-46D4-95B9-420FB695FE93}" srcOrd="1" destOrd="0" presId="urn:microsoft.com/office/officeart/2018/2/layout/IconVerticalSolidList"/>
    <dgm:cxn modelId="{267E35A5-9893-4624-8BF0-E9EA00862429}" type="presParOf" srcId="{B91751DD-BDCC-4A07-8D33-933FA2C6E545}" destId="{6199AF76-6523-4CD3-85C7-71D6B84E9E9D}" srcOrd="2" destOrd="0" presId="urn:microsoft.com/office/officeart/2018/2/layout/IconVerticalSolidList"/>
    <dgm:cxn modelId="{6B7767BE-E55C-49E7-9659-93C576AB7933}" type="presParOf" srcId="{B91751DD-BDCC-4A07-8D33-933FA2C6E545}" destId="{3BED1B38-62C5-4DA6-9C23-DC0DBC33B21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38A55D-053A-4DD9-A432-C4CE3FE7DC4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FBD7659-3F98-462E-BAF8-85DC447F3781}">
      <dgm:prSet/>
      <dgm:spPr/>
      <dgm:t>
        <a:bodyPr/>
        <a:lstStyle/>
        <a:p>
          <a:r>
            <a:rPr lang="en-US" dirty="0"/>
            <a:t>Upper Peninsula </a:t>
          </a:r>
        </a:p>
      </dgm:t>
    </dgm:pt>
    <dgm:pt modelId="{4B96B9EE-AFB4-47CA-B8C1-63EE0B35B4A7}" type="parTrans" cxnId="{C89E351E-F0A8-4BB4-BBBA-C2842926DCB3}">
      <dgm:prSet/>
      <dgm:spPr/>
      <dgm:t>
        <a:bodyPr/>
        <a:lstStyle/>
        <a:p>
          <a:endParaRPr lang="en-US"/>
        </a:p>
      </dgm:t>
    </dgm:pt>
    <dgm:pt modelId="{67F9515B-C506-4C0A-86ED-9E5F37332855}" type="sibTrans" cxnId="{C89E351E-F0A8-4BB4-BBBA-C2842926DCB3}">
      <dgm:prSet/>
      <dgm:spPr/>
      <dgm:t>
        <a:bodyPr/>
        <a:lstStyle/>
        <a:p>
          <a:endParaRPr lang="en-US"/>
        </a:p>
      </dgm:t>
    </dgm:pt>
    <dgm:pt modelId="{6418EE3E-6088-4479-8E91-228656E6935D}">
      <dgm:prSet/>
      <dgm:spPr/>
      <dgm:t>
        <a:bodyPr/>
        <a:lstStyle/>
        <a:p>
          <a:r>
            <a:rPr lang="en-US" dirty="0"/>
            <a:t>Home to 3 Great Lakes - Lake Michigan, Huron, and Superior</a:t>
          </a:r>
        </a:p>
      </dgm:t>
    </dgm:pt>
    <dgm:pt modelId="{F0D9C59B-BBE1-488A-BF32-95DA21D75BD8}" type="parTrans" cxnId="{350FF4B7-8414-4648-94E1-EC102B4BCDDE}">
      <dgm:prSet/>
      <dgm:spPr/>
      <dgm:t>
        <a:bodyPr/>
        <a:lstStyle/>
        <a:p>
          <a:endParaRPr lang="en-US"/>
        </a:p>
      </dgm:t>
    </dgm:pt>
    <dgm:pt modelId="{AF782719-8AA8-4BD0-A4D5-51FDD173D545}" type="sibTrans" cxnId="{350FF4B7-8414-4648-94E1-EC102B4BCDDE}">
      <dgm:prSet/>
      <dgm:spPr/>
      <dgm:t>
        <a:bodyPr/>
        <a:lstStyle/>
        <a:p>
          <a:endParaRPr lang="en-US"/>
        </a:p>
      </dgm:t>
    </dgm:pt>
    <dgm:pt modelId="{CA7AC4FE-1FF0-4BF8-B77D-4B5EFE15383C}">
      <dgm:prSet/>
      <dgm:spPr/>
      <dgm:t>
        <a:bodyPr/>
        <a:lstStyle/>
        <a:p>
          <a:r>
            <a:rPr lang="en-US" dirty="0"/>
            <a:t>At risk, from:</a:t>
          </a:r>
        </a:p>
      </dgm:t>
    </dgm:pt>
    <dgm:pt modelId="{3D65EC72-140C-4E31-B04B-8B261DD22511}" type="parTrans" cxnId="{666432FE-29E3-47A2-A87D-DE5C5631DCE8}">
      <dgm:prSet/>
      <dgm:spPr/>
      <dgm:t>
        <a:bodyPr/>
        <a:lstStyle/>
        <a:p>
          <a:endParaRPr lang="en-US"/>
        </a:p>
      </dgm:t>
    </dgm:pt>
    <dgm:pt modelId="{4C9ADF5E-3DEC-4257-9D1A-013B34B51F4E}" type="sibTrans" cxnId="{666432FE-29E3-47A2-A87D-DE5C5631DCE8}">
      <dgm:prSet/>
      <dgm:spPr/>
      <dgm:t>
        <a:bodyPr/>
        <a:lstStyle/>
        <a:p>
          <a:endParaRPr lang="en-US"/>
        </a:p>
      </dgm:t>
    </dgm:pt>
    <dgm:pt modelId="{6F7B8BEA-450C-4E50-BE4A-A14BE814797B}">
      <dgm:prSet/>
      <dgm:spPr/>
      <dgm:t>
        <a:bodyPr/>
        <a:lstStyle/>
        <a:p>
          <a:r>
            <a:rPr lang="en-US" dirty="0"/>
            <a:t>About 22 million pounds of plastics enter Great Lakes yearly</a:t>
          </a:r>
        </a:p>
      </dgm:t>
    </dgm:pt>
    <dgm:pt modelId="{927861C0-8251-4C83-9957-BB71FF5BBF60}" type="parTrans" cxnId="{B1AEFD84-D32C-4270-8CDF-66322EF77197}">
      <dgm:prSet/>
      <dgm:spPr/>
      <dgm:t>
        <a:bodyPr/>
        <a:lstStyle/>
        <a:p>
          <a:endParaRPr lang="en-US"/>
        </a:p>
      </dgm:t>
    </dgm:pt>
    <dgm:pt modelId="{E8A1E097-8ACE-458A-A512-B649B8202E0A}" type="sibTrans" cxnId="{B1AEFD84-D32C-4270-8CDF-66322EF77197}">
      <dgm:prSet/>
      <dgm:spPr/>
      <dgm:t>
        <a:bodyPr/>
        <a:lstStyle/>
        <a:p>
          <a:endParaRPr lang="en-US"/>
        </a:p>
      </dgm:t>
    </dgm:pt>
    <dgm:pt modelId="{C1D06D76-557D-4391-A003-8090E748A04B}">
      <dgm:prSet/>
      <dgm:spPr/>
      <dgm:t>
        <a:bodyPr/>
        <a:lstStyle/>
        <a:p>
          <a:r>
            <a:rPr lang="en-US" b="1" dirty="0"/>
            <a:t>Lake Michigan</a:t>
          </a:r>
          <a:r>
            <a:rPr lang="en-US" dirty="0"/>
            <a:t>: 11.6 million pounds of plastics ( 100 Olympic-size swimming pools)</a:t>
          </a:r>
        </a:p>
      </dgm:t>
    </dgm:pt>
    <dgm:pt modelId="{76AE53E6-F4DA-4BFF-8236-74AF7F39C63E}" type="parTrans" cxnId="{FDB544C5-823A-4EAF-915B-DE925A8E50C3}">
      <dgm:prSet/>
      <dgm:spPr/>
      <dgm:t>
        <a:bodyPr/>
        <a:lstStyle/>
        <a:p>
          <a:endParaRPr lang="en-US"/>
        </a:p>
      </dgm:t>
    </dgm:pt>
    <dgm:pt modelId="{A40CA720-D304-486F-8412-E99C712DADDC}" type="sibTrans" cxnId="{FDB544C5-823A-4EAF-915B-DE925A8E50C3}">
      <dgm:prSet/>
      <dgm:spPr/>
      <dgm:t>
        <a:bodyPr/>
        <a:lstStyle/>
        <a:p>
          <a:endParaRPr lang="en-US"/>
        </a:p>
      </dgm:t>
    </dgm:pt>
    <dgm:pt modelId="{197FC682-E308-40C2-B8D8-942B05FD014C}">
      <dgm:prSet/>
      <dgm:spPr/>
      <dgm:t>
        <a:bodyPr/>
        <a:lstStyle/>
        <a:p>
          <a:r>
            <a:rPr lang="en-US" b="1" dirty="0"/>
            <a:t>Lake Huron</a:t>
          </a:r>
          <a:r>
            <a:rPr lang="en-US" dirty="0"/>
            <a:t>: 1.44 metric tons of microplastic </a:t>
          </a:r>
        </a:p>
      </dgm:t>
    </dgm:pt>
    <dgm:pt modelId="{B0CAD88E-68C0-498B-B1DF-D3C766B2ADFA}" type="parTrans" cxnId="{9D477547-4E3F-40E7-8145-A5F122563A2A}">
      <dgm:prSet/>
      <dgm:spPr/>
      <dgm:t>
        <a:bodyPr/>
        <a:lstStyle/>
        <a:p>
          <a:endParaRPr lang="en-US"/>
        </a:p>
      </dgm:t>
    </dgm:pt>
    <dgm:pt modelId="{952BF5F5-767B-4BEF-B23D-178CEB2EE14C}" type="sibTrans" cxnId="{9D477547-4E3F-40E7-8145-A5F122563A2A}">
      <dgm:prSet/>
      <dgm:spPr/>
      <dgm:t>
        <a:bodyPr/>
        <a:lstStyle/>
        <a:p>
          <a:endParaRPr lang="en-US"/>
        </a:p>
      </dgm:t>
    </dgm:pt>
    <dgm:pt modelId="{2F473FBF-FC32-4961-9806-AEDB8B9B8C32}">
      <dgm:prSet/>
      <dgm:spPr/>
      <dgm:t>
        <a:bodyPr/>
        <a:lstStyle/>
        <a:p>
          <a:r>
            <a:rPr lang="en-US" b="1" dirty="0"/>
            <a:t>Lake Superior</a:t>
          </a:r>
          <a:r>
            <a:rPr lang="en-US" dirty="0"/>
            <a:t>: 0.02 metric tons</a:t>
          </a:r>
        </a:p>
      </dgm:t>
    </dgm:pt>
    <dgm:pt modelId="{B1197CBF-35AE-4863-92DD-DB8A2CCC5358}" type="parTrans" cxnId="{02D61705-6158-4339-9BB1-2F354C6CA005}">
      <dgm:prSet/>
      <dgm:spPr/>
      <dgm:t>
        <a:bodyPr/>
        <a:lstStyle/>
        <a:p>
          <a:endParaRPr lang="en-US"/>
        </a:p>
      </dgm:t>
    </dgm:pt>
    <dgm:pt modelId="{50B3A637-E3F3-41D6-8605-DBD7AD088B2F}" type="sibTrans" cxnId="{02D61705-6158-4339-9BB1-2F354C6CA005}">
      <dgm:prSet/>
      <dgm:spPr/>
      <dgm:t>
        <a:bodyPr/>
        <a:lstStyle/>
        <a:p>
          <a:endParaRPr lang="en-US"/>
        </a:p>
      </dgm:t>
    </dgm:pt>
    <dgm:pt modelId="{F1FE1FC3-DCCB-41BA-9EDB-F5FE693C5883}">
      <dgm:prSet/>
      <dgm:spPr/>
      <dgm:t>
        <a:bodyPr/>
        <a:lstStyle/>
        <a:p>
          <a:r>
            <a:rPr lang="en-US" dirty="0"/>
            <a:t>Massive threat to aquatic organisms and wildlife in the lakes and millions rely on the lakes for drinking water</a:t>
          </a:r>
        </a:p>
      </dgm:t>
    </dgm:pt>
    <dgm:pt modelId="{2D88901F-B7F0-48E8-A68E-03398B1889F5}" type="parTrans" cxnId="{C98B6F7A-FD44-455F-AEEB-CE0DB1AB016D}">
      <dgm:prSet/>
      <dgm:spPr/>
      <dgm:t>
        <a:bodyPr/>
        <a:lstStyle/>
        <a:p>
          <a:endParaRPr lang="en-US"/>
        </a:p>
      </dgm:t>
    </dgm:pt>
    <dgm:pt modelId="{0534D08B-6B8B-42A2-844F-35D522D3C27F}" type="sibTrans" cxnId="{C98B6F7A-FD44-455F-AEEB-CE0DB1AB016D}">
      <dgm:prSet/>
      <dgm:spPr/>
      <dgm:t>
        <a:bodyPr/>
        <a:lstStyle/>
        <a:p>
          <a:endParaRPr lang="en-US"/>
        </a:p>
      </dgm:t>
    </dgm:pt>
    <dgm:pt modelId="{852BD589-ADE1-4E26-9664-590167BC53B5}" type="pres">
      <dgm:prSet presAssocID="{FB38A55D-053A-4DD9-A432-C4CE3FE7DC4F}" presName="linear" presStyleCnt="0">
        <dgm:presLayoutVars>
          <dgm:animLvl val="lvl"/>
          <dgm:resizeHandles val="exact"/>
        </dgm:presLayoutVars>
      </dgm:prSet>
      <dgm:spPr/>
    </dgm:pt>
    <dgm:pt modelId="{47C40E09-3459-4F33-8C91-0CE33200B953}" type="pres">
      <dgm:prSet presAssocID="{9FBD7659-3F98-462E-BAF8-85DC447F3781}" presName="parentText" presStyleLbl="node1" presStyleIdx="0" presStyleCnt="1">
        <dgm:presLayoutVars>
          <dgm:chMax val="0"/>
          <dgm:bulletEnabled val="1"/>
        </dgm:presLayoutVars>
      </dgm:prSet>
      <dgm:spPr/>
    </dgm:pt>
    <dgm:pt modelId="{A0D52024-C53A-4103-830C-EDCFE16778FD}" type="pres">
      <dgm:prSet presAssocID="{9FBD7659-3F98-462E-BAF8-85DC447F3781}" presName="childText" presStyleLbl="revTx" presStyleIdx="0" presStyleCnt="1">
        <dgm:presLayoutVars>
          <dgm:bulletEnabled val="1"/>
        </dgm:presLayoutVars>
      </dgm:prSet>
      <dgm:spPr/>
    </dgm:pt>
  </dgm:ptLst>
  <dgm:cxnLst>
    <dgm:cxn modelId="{02D61705-6158-4339-9BB1-2F354C6CA005}" srcId="{6F7B8BEA-450C-4E50-BE4A-A14BE814797B}" destId="{2F473FBF-FC32-4961-9806-AEDB8B9B8C32}" srcOrd="2" destOrd="0" parTransId="{B1197CBF-35AE-4863-92DD-DB8A2CCC5358}" sibTransId="{50B3A637-E3F3-41D6-8605-DBD7AD088B2F}"/>
    <dgm:cxn modelId="{2447DE11-C255-4223-AC21-743AE9D7CAF1}" type="presOf" srcId="{F1FE1FC3-DCCB-41BA-9EDB-F5FE693C5883}" destId="{A0D52024-C53A-4103-830C-EDCFE16778FD}" srcOrd="0" destOrd="6" presId="urn:microsoft.com/office/officeart/2005/8/layout/vList2"/>
    <dgm:cxn modelId="{C89E351E-F0A8-4BB4-BBBA-C2842926DCB3}" srcId="{FB38A55D-053A-4DD9-A432-C4CE3FE7DC4F}" destId="{9FBD7659-3F98-462E-BAF8-85DC447F3781}" srcOrd="0" destOrd="0" parTransId="{4B96B9EE-AFB4-47CA-B8C1-63EE0B35B4A7}" sibTransId="{67F9515B-C506-4C0A-86ED-9E5F37332855}"/>
    <dgm:cxn modelId="{62E2F328-5D93-462C-B4D0-CEF871D09850}" type="presOf" srcId="{CA7AC4FE-1FF0-4BF8-B77D-4B5EFE15383C}" destId="{A0D52024-C53A-4103-830C-EDCFE16778FD}" srcOrd="0" destOrd="1" presId="urn:microsoft.com/office/officeart/2005/8/layout/vList2"/>
    <dgm:cxn modelId="{9D477547-4E3F-40E7-8145-A5F122563A2A}" srcId="{6F7B8BEA-450C-4E50-BE4A-A14BE814797B}" destId="{197FC682-E308-40C2-B8D8-942B05FD014C}" srcOrd="1" destOrd="0" parTransId="{B0CAD88E-68C0-498B-B1DF-D3C766B2ADFA}" sibTransId="{952BF5F5-767B-4BEF-B23D-178CEB2EE14C}"/>
    <dgm:cxn modelId="{C197A96D-A34E-4788-B96D-EEDCB9F64CA0}" type="presOf" srcId="{6418EE3E-6088-4479-8E91-228656E6935D}" destId="{A0D52024-C53A-4103-830C-EDCFE16778FD}" srcOrd="0" destOrd="0" presId="urn:microsoft.com/office/officeart/2005/8/layout/vList2"/>
    <dgm:cxn modelId="{6C9BA950-D74C-45F2-BBDC-894244504CE0}" type="presOf" srcId="{2F473FBF-FC32-4961-9806-AEDB8B9B8C32}" destId="{A0D52024-C53A-4103-830C-EDCFE16778FD}" srcOrd="0" destOrd="5" presId="urn:microsoft.com/office/officeart/2005/8/layout/vList2"/>
    <dgm:cxn modelId="{BF71D372-2DAC-4D0A-8143-E4897F2675EE}" type="presOf" srcId="{FB38A55D-053A-4DD9-A432-C4CE3FE7DC4F}" destId="{852BD589-ADE1-4E26-9664-590167BC53B5}" srcOrd="0" destOrd="0" presId="urn:microsoft.com/office/officeart/2005/8/layout/vList2"/>
    <dgm:cxn modelId="{34BD7673-AAE1-4E96-92C0-F0163B9C9E62}" type="presOf" srcId="{C1D06D76-557D-4391-A003-8090E748A04B}" destId="{A0D52024-C53A-4103-830C-EDCFE16778FD}" srcOrd="0" destOrd="3" presId="urn:microsoft.com/office/officeart/2005/8/layout/vList2"/>
    <dgm:cxn modelId="{7A0C0A75-4868-45B7-A301-A0CEB6E8E62C}" type="presOf" srcId="{9FBD7659-3F98-462E-BAF8-85DC447F3781}" destId="{47C40E09-3459-4F33-8C91-0CE33200B953}" srcOrd="0" destOrd="0" presId="urn:microsoft.com/office/officeart/2005/8/layout/vList2"/>
    <dgm:cxn modelId="{C98B6F7A-FD44-455F-AEEB-CE0DB1AB016D}" srcId="{6F7B8BEA-450C-4E50-BE4A-A14BE814797B}" destId="{F1FE1FC3-DCCB-41BA-9EDB-F5FE693C5883}" srcOrd="3" destOrd="0" parTransId="{2D88901F-B7F0-48E8-A68E-03398B1889F5}" sibTransId="{0534D08B-6B8B-42A2-844F-35D522D3C27F}"/>
    <dgm:cxn modelId="{B1AEFD84-D32C-4270-8CDF-66322EF77197}" srcId="{CA7AC4FE-1FF0-4BF8-B77D-4B5EFE15383C}" destId="{6F7B8BEA-450C-4E50-BE4A-A14BE814797B}" srcOrd="0" destOrd="0" parTransId="{927861C0-8251-4C83-9957-BB71FF5BBF60}" sibTransId="{E8A1E097-8ACE-458A-A512-B649B8202E0A}"/>
    <dgm:cxn modelId="{47F81CAB-D642-4530-B198-84A6F5F60C7C}" type="presOf" srcId="{197FC682-E308-40C2-B8D8-942B05FD014C}" destId="{A0D52024-C53A-4103-830C-EDCFE16778FD}" srcOrd="0" destOrd="4" presId="urn:microsoft.com/office/officeart/2005/8/layout/vList2"/>
    <dgm:cxn modelId="{350FF4B7-8414-4648-94E1-EC102B4BCDDE}" srcId="{9FBD7659-3F98-462E-BAF8-85DC447F3781}" destId="{6418EE3E-6088-4479-8E91-228656E6935D}" srcOrd="0" destOrd="0" parTransId="{F0D9C59B-BBE1-488A-BF32-95DA21D75BD8}" sibTransId="{AF782719-8AA8-4BD0-A4D5-51FDD173D545}"/>
    <dgm:cxn modelId="{FDB544C5-823A-4EAF-915B-DE925A8E50C3}" srcId="{6F7B8BEA-450C-4E50-BE4A-A14BE814797B}" destId="{C1D06D76-557D-4391-A003-8090E748A04B}" srcOrd="0" destOrd="0" parTransId="{76AE53E6-F4DA-4BFF-8236-74AF7F39C63E}" sibTransId="{A40CA720-D304-486F-8412-E99C712DADDC}"/>
    <dgm:cxn modelId="{7A31A9EA-6305-49FC-9E0F-8F4191C53342}" type="presOf" srcId="{6F7B8BEA-450C-4E50-BE4A-A14BE814797B}" destId="{A0D52024-C53A-4103-830C-EDCFE16778FD}" srcOrd="0" destOrd="2" presId="urn:microsoft.com/office/officeart/2005/8/layout/vList2"/>
    <dgm:cxn modelId="{666432FE-29E3-47A2-A87D-DE5C5631DCE8}" srcId="{9FBD7659-3F98-462E-BAF8-85DC447F3781}" destId="{CA7AC4FE-1FF0-4BF8-B77D-4B5EFE15383C}" srcOrd="1" destOrd="0" parTransId="{3D65EC72-140C-4E31-B04B-8B261DD22511}" sibTransId="{4C9ADF5E-3DEC-4257-9D1A-013B34B51F4E}"/>
    <dgm:cxn modelId="{FF00DD4A-C306-4075-A2AF-8B7000E04A71}" type="presParOf" srcId="{852BD589-ADE1-4E26-9664-590167BC53B5}" destId="{47C40E09-3459-4F33-8C91-0CE33200B953}" srcOrd="0" destOrd="0" presId="urn:microsoft.com/office/officeart/2005/8/layout/vList2"/>
    <dgm:cxn modelId="{C53F9D6E-72A3-4671-B640-B8A9F6A2B00C}" type="presParOf" srcId="{852BD589-ADE1-4E26-9664-590167BC53B5}" destId="{A0D52024-C53A-4103-830C-EDCFE16778F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C939E8-6E24-4CB9-A609-5A5018DE15F6}"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1C3CD079-C48D-4B34-927B-DA546AD43ACC}">
      <dgm:prSet custT="1"/>
      <dgm:spPr/>
      <dgm:t>
        <a:bodyPr/>
        <a:lstStyle/>
        <a:p>
          <a:pPr>
            <a:lnSpc>
              <a:spcPct val="100000"/>
            </a:lnSpc>
          </a:pPr>
          <a:r>
            <a:rPr lang="en-US" sz="2000" dirty="0"/>
            <a:t>Educate consumers and create increased awareness about more sustainable materials they can switch to, to reduce and stop their plastic consumption</a:t>
          </a:r>
        </a:p>
      </dgm:t>
    </dgm:pt>
    <dgm:pt modelId="{6BF58B3D-0988-4F57-A35E-983719991B2E}" type="parTrans" cxnId="{A8CFAD3B-9DF2-4250-BF11-DD4C23DC3DCD}">
      <dgm:prSet/>
      <dgm:spPr/>
      <dgm:t>
        <a:bodyPr/>
        <a:lstStyle/>
        <a:p>
          <a:endParaRPr lang="en-US"/>
        </a:p>
      </dgm:t>
    </dgm:pt>
    <dgm:pt modelId="{7F91FED6-F81E-4FDA-8C1C-4057B1BA1356}" type="sibTrans" cxnId="{A8CFAD3B-9DF2-4250-BF11-DD4C23DC3DCD}">
      <dgm:prSet/>
      <dgm:spPr/>
      <dgm:t>
        <a:bodyPr/>
        <a:lstStyle/>
        <a:p>
          <a:pPr>
            <a:lnSpc>
              <a:spcPct val="100000"/>
            </a:lnSpc>
          </a:pPr>
          <a:endParaRPr lang="en-US"/>
        </a:p>
      </dgm:t>
    </dgm:pt>
    <dgm:pt modelId="{9D97E709-1B9F-417B-A6C0-B6784DBB7269}">
      <dgm:prSet custT="1"/>
      <dgm:spPr/>
      <dgm:t>
        <a:bodyPr/>
        <a:lstStyle/>
        <a:p>
          <a:pPr>
            <a:lnSpc>
              <a:spcPct val="100000"/>
            </a:lnSpc>
          </a:pPr>
          <a:r>
            <a:rPr lang="en-US" sz="2000" dirty="0"/>
            <a:t>Encourage and incentivize consumers to take actions that will help reduce their plastic consumption </a:t>
          </a:r>
        </a:p>
      </dgm:t>
    </dgm:pt>
    <dgm:pt modelId="{B1BD22FC-BAF6-4E49-99F0-C10375E3B9BE}" type="parTrans" cxnId="{F8BE2AF4-1F99-41B5-8564-BB9C81305AB7}">
      <dgm:prSet/>
      <dgm:spPr/>
      <dgm:t>
        <a:bodyPr/>
        <a:lstStyle/>
        <a:p>
          <a:endParaRPr lang="en-US"/>
        </a:p>
      </dgm:t>
    </dgm:pt>
    <dgm:pt modelId="{698A8A68-6617-489A-AB10-CA68FFBC3CA8}" type="sibTrans" cxnId="{F8BE2AF4-1F99-41B5-8564-BB9C81305AB7}">
      <dgm:prSet/>
      <dgm:spPr/>
      <dgm:t>
        <a:bodyPr/>
        <a:lstStyle/>
        <a:p>
          <a:endParaRPr lang="en-US"/>
        </a:p>
      </dgm:t>
    </dgm:pt>
    <dgm:pt modelId="{5D30E723-D388-4D2F-9EFB-47B4D9C6A7FA}" type="pres">
      <dgm:prSet presAssocID="{A1C939E8-6E24-4CB9-A609-5A5018DE15F6}" presName="root" presStyleCnt="0">
        <dgm:presLayoutVars>
          <dgm:dir/>
          <dgm:resizeHandles val="exact"/>
        </dgm:presLayoutVars>
      </dgm:prSet>
      <dgm:spPr/>
    </dgm:pt>
    <dgm:pt modelId="{F17B923E-7501-413A-BD74-FED46E34BD1A}" type="pres">
      <dgm:prSet presAssocID="{A1C939E8-6E24-4CB9-A609-5A5018DE15F6}" presName="container" presStyleCnt="0">
        <dgm:presLayoutVars>
          <dgm:dir/>
          <dgm:resizeHandles val="exact"/>
        </dgm:presLayoutVars>
      </dgm:prSet>
      <dgm:spPr/>
    </dgm:pt>
    <dgm:pt modelId="{8DC10CC3-7E31-4671-B33F-C13405841F3D}" type="pres">
      <dgm:prSet presAssocID="{1C3CD079-C48D-4B34-927B-DA546AD43ACC}" presName="compNode" presStyleCnt="0"/>
      <dgm:spPr/>
    </dgm:pt>
    <dgm:pt modelId="{80ABA501-094F-4F45-8692-FE799C27CDB1}" type="pres">
      <dgm:prSet presAssocID="{1C3CD079-C48D-4B34-927B-DA546AD43ACC}" presName="iconBgRect" presStyleLbl="bgShp" presStyleIdx="0" presStyleCnt="2"/>
      <dgm:spPr/>
    </dgm:pt>
    <dgm:pt modelId="{E39F3DB3-54A0-4A02-9D95-8AFE4F9BE2E6}" type="pres">
      <dgm:prSet presAssocID="{1C3CD079-C48D-4B34-927B-DA546AD43AC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ecycle Sign"/>
        </a:ext>
      </dgm:extLst>
    </dgm:pt>
    <dgm:pt modelId="{24392508-95F8-4E9F-934E-365C3485E3D5}" type="pres">
      <dgm:prSet presAssocID="{1C3CD079-C48D-4B34-927B-DA546AD43ACC}" presName="spaceRect" presStyleCnt="0"/>
      <dgm:spPr/>
    </dgm:pt>
    <dgm:pt modelId="{DB985EFB-2088-411A-ACBE-1FF580DE57C8}" type="pres">
      <dgm:prSet presAssocID="{1C3CD079-C48D-4B34-927B-DA546AD43ACC}" presName="textRect" presStyleLbl="revTx" presStyleIdx="0" presStyleCnt="2">
        <dgm:presLayoutVars>
          <dgm:chMax val="1"/>
          <dgm:chPref val="1"/>
        </dgm:presLayoutVars>
      </dgm:prSet>
      <dgm:spPr/>
    </dgm:pt>
    <dgm:pt modelId="{D4CDEE7C-39B0-4976-91CA-26F9F4AB8811}" type="pres">
      <dgm:prSet presAssocID="{7F91FED6-F81E-4FDA-8C1C-4057B1BA1356}" presName="sibTrans" presStyleLbl="sibTrans2D1" presStyleIdx="0" presStyleCnt="0"/>
      <dgm:spPr/>
    </dgm:pt>
    <dgm:pt modelId="{777DA73C-1AB1-4946-AFB7-F35E466BC7E6}" type="pres">
      <dgm:prSet presAssocID="{9D97E709-1B9F-417B-A6C0-B6784DBB7269}" presName="compNode" presStyleCnt="0"/>
      <dgm:spPr/>
    </dgm:pt>
    <dgm:pt modelId="{D77D74E0-98C6-4239-A3AE-118434A37E90}" type="pres">
      <dgm:prSet presAssocID="{9D97E709-1B9F-417B-A6C0-B6784DBB7269}" presName="iconBgRect" presStyleLbl="bgShp" presStyleIdx="1" presStyleCnt="2"/>
      <dgm:spPr/>
    </dgm:pt>
    <dgm:pt modelId="{858996FD-1902-4005-83CC-95956484C880}" type="pres">
      <dgm:prSet presAssocID="{9D97E709-1B9F-417B-A6C0-B6784DBB726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ecycle"/>
        </a:ext>
      </dgm:extLst>
    </dgm:pt>
    <dgm:pt modelId="{A8B1543D-04B1-4413-85A7-3D2F6B5E9A27}" type="pres">
      <dgm:prSet presAssocID="{9D97E709-1B9F-417B-A6C0-B6784DBB7269}" presName="spaceRect" presStyleCnt="0"/>
      <dgm:spPr/>
    </dgm:pt>
    <dgm:pt modelId="{035C2411-332D-4A0D-B4C6-04F05BE7DC05}" type="pres">
      <dgm:prSet presAssocID="{9D97E709-1B9F-417B-A6C0-B6784DBB7269}" presName="textRect" presStyleLbl="revTx" presStyleIdx="1" presStyleCnt="2">
        <dgm:presLayoutVars>
          <dgm:chMax val="1"/>
          <dgm:chPref val="1"/>
        </dgm:presLayoutVars>
      </dgm:prSet>
      <dgm:spPr/>
    </dgm:pt>
  </dgm:ptLst>
  <dgm:cxnLst>
    <dgm:cxn modelId="{A8CFAD3B-9DF2-4250-BF11-DD4C23DC3DCD}" srcId="{A1C939E8-6E24-4CB9-A609-5A5018DE15F6}" destId="{1C3CD079-C48D-4B34-927B-DA546AD43ACC}" srcOrd="0" destOrd="0" parTransId="{6BF58B3D-0988-4F57-A35E-983719991B2E}" sibTransId="{7F91FED6-F81E-4FDA-8C1C-4057B1BA1356}"/>
    <dgm:cxn modelId="{E7C4365B-2125-4331-AF33-A3E9275B07C3}" type="presOf" srcId="{1C3CD079-C48D-4B34-927B-DA546AD43ACC}" destId="{DB985EFB-2088-411A-ACBE-1FF580DE57C8}" srcOrd="0" destOrd="0" presId="urn:microsoft.com/office/officeart/2018/2/layout/IconCircleList"/>
    <dgm:cxn modelId="{C1FB34CC-E2FC-4750-9E8F-17EFAFB9336F}" type="presOf" srcId="{A1C939E8-6E24-4CB9-A609-5A5018DE15F6}" destId="{5D30E723-D388-4D2F-9EFB-47B4D9C6A7FA}" srcOrd="0" destOrd="0" presId="urn:microsoft.com/office/officeart/2018/2/layout/IconCircleList"/>
    <dgm:cxn modelId="{51721DEB-EA08-40CF-B807-C98CE2007FD9}" type="presOf" srcId="{7F91FED6-F81E-4FDA-8C1C-4057B1BA1356}" destId="{D4CDEE7C-39B0-4976-91CA-26F9F4AB8811}" srcOrd="0" destOrd="0" presId="urn:microsoft.com/office/officeart/2018/2/layout/IconCircleList"/>
    <dgm:cxn modelId="{E47DAFF3-4FAE-4E01-B061-50A832E3C21D}" type="presOf" srcId="{9D97E709-1B9F-417B-A6C0-B6784DBB7269}" destId="{035C2411-332D-4A0D-B4C6-04F05BE7DC05}" srcOrd="0" destOrd="0" presId="urn:microsoft.com/office/officeart/2018/2/layout/IconCircleList"/>
    <dgm:cxn modelId="{F8BE2AF4-1F99-41B5-8564-BB9C81305AB7}" srcId="{A1C939E8-6E24-4CB9-A609-5A5018DE15F6}" destId="{9D97E709-1B9F-417B-A6C0-B6784DBB7269}" srcOrd="1" destOrd="0" parTransId="{B1BD22FC-BAF6-4E49-99F0-C10375E3B9BE}" sibTransId="{698A8A68-6617-489A-AB10-CA68FFBC3CA8}"/>
    <dgm:cxn modelId="{CD9140DD-36A1-41AA-AF16-10546952B6BE}" type="presParOf" srcId="{5D30E723-D388-4D2F-9EFB-47B4D9C6A7FA}" destId="{F17B923E-7501-413A-BD74-FED46E34BD1A}" srcOrd="0" destOrd="0" presId="urn:microsoft.com/office/officeart/2018/2/layout/IconCircleList"/>
    <dgm:cxn modelId="{7C4F5C63-525A-4FC2-B72F-FB15FE9A6CB4}" type="presParOf" srcId="{F17B923E-7501-413A-BD74-FED46E34BD1A}" destId="{8DC10CC3-7E31-4671-B33F-C13405841F3D}" srcOrd="0" destOrd="0" presId="urn:microsoft.com/office/officeart/2018/2/layout/IconCircleList"/>
    <dgm:cxn modelId="{D21567C9-5D53-4C83-BC0E-8381C2D7BBE8}" type="presParOf" srcId="{8DC10CC3-7E31-4671-B33F-C13405841F3D}" destId="{80ABA501-094F-4F45-8692-FE799C27CDB1}" srcOrd="0" destOrd="0" presId="urn:microsoft.com/office/officeart/2018/2/layout/IconCircleList"/>
    <dgm:cxn modelId="{C3B703F9-022B-4054-BF94-204B9CD17F3B}" type="presParOf" srcId="{8DC10CC3-7E31-4671-B33F-C13405841F3D}" destId="{E39F3DB3-54A0-4A02-9D95-8AFE4F9BE2E6}" srcOrd="1" destOrd="0" presId="urn:microsoft.com/office/officeart/2018/2/layout/IconCircleList"/>
    <dgm:cxn modelId="{AB3999D9-BBED-48B7-A589-05DD86FD12DA}" type="presParOf" srcId="{8DC10CC3-7E31-4671-B33F-C13405841F3D}" destId="{24392508-95F8-4E9F-934E-365C3485E3D5}" srcOrd="2" destOrd="0" presId="urn:microsoft.com/office/officeart/2018/2/layout/IconCircleList"/>
    <dgm:cxn modelId="{3B5A2F75-FCFE-47EB-9C13-9C75FBE0F624}" type="presParOf" srcId="{8DC10CC3-7E31-4671-B33F-C13405841F3D}" destId="{DB985EFB-2088-411A-ACBE-1FF580DE57C8}" srcOrd="3" destOrd="0" presId="urn:microsoft.com/office/officeart/2018/2/layout/IconCircleList"/>
    <dgm:cxn modelId="{E2948426-7A77-4F67-BE61-B9C05A855CDC}" type="presParOf" srcId="{F17B923E-7501-413A-BD74-FED46E34BD1A}" destId="{D4CDEE7C-39B0-4976-91CA-26F9F4AB8811}" srcOrd="1" destOrd="0" presId="urn:microsoft.com/office/officeart/2018/2/layout/IconCircleList"/>
    <dgm:cxn modelId="{FCCCBC44-0BD4-4C0A-A467-7169FF6F335A}" type="presParOf" srcId="{F17B923E-7501-413A-BD74-FED46E34BD1A}" destId="{777DA73C-1AB1-4946-AFB7-F35E466BC7E6}" srcOrd="2" destOrd="0" presId="urn:microsoft.com/office/officeart/2018/2/layout/IconCircleList"/>
    <dgm:cxn modelId="{D6CF8CA0-DA41-48A5-9168-39E55F5BC764}" type="presParOf" srcId="{777DA73C-1AB1-4946-AFB7-F35E466BC7E6}" destId="{D77D74E0-98C6-4239-A3AE-118434A37E90}" srcOrd="0" destOrd="0" presId="urn:microsoft.com/office/officeart/2018/2/layout/IconCircleList"/>
    <dgm:cxn modelId="{D6552FFA-E49E-4EB6-BD19-DBD821748360}" type="presParOf" srcId="{777DA73C-1AB1-4946-AFB7-F35E466BC7E6}" destId="{858996FD-1902-4005-83CC-95956484C880}" srcOrd="1" destOrd="0" presId="urn:microsoft.com/office/officeart/2018/2/layout/IconCircleList"/>
    <dgm:cxn modelId="{E99552D9-358A-460A-8B4E-D7D9996D3089}" type="presParOf" srcId="{777DA73C-1AB1-4946-AFB7-F35E466BC7E6}" destId="{A8B1543D-04B1-4413-85A7-3D2F6B5E9A27}" srcOrd="2" destOrd="0" presId="urn:microsoft.com/office/officeart/2018/2/layout/IconCircleList"/>
    <dgm:cxn modelId="{461D0196-A459-4B93-9672-B76FBC1BB34E}" type="presParOf" srcId="{777DA73C-1AB1-4946-AFB7-F35E466BC7E6}" destId="{035C2411-332D-4A0D-B4C6-04F05BE7DC0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BB22B6-0E16-4BA3-AA04-3F83AD08F98F}"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8AD2EF41-21DF-40F4-B86B-3DF31C4258C6}">
      <dgm:prSet/>
      <dgm:spPr/>
      <dgm:t>
        <a:bodyPr/>
        <a:lstStyle/>
        <a:p>
          <a:pPr>
            <a:lnSpc>
              <a:spcPct val="100000"/>
            </a:lnSpc>
          </a:pPr>
          <a:r>
            <a:rPr lang="en-US"/>
            <a:t>Introduction</a:t>
          </a:r>
        </a:p>
      </dgm:t>
    </dgm:pt>
    <dgm:pt modelId="{5B443130-B4F2-4899-B34F-E43774712D17}" type="parTrans" cxnId="{1C77D8A7-1F7F-4716-A8E7-9F3F5462B0B5}">
      <dgm:prSet/>
      <dgm:spPr/>
      <dgm:t>
        <a:bodyPr/>
        <a:lstStyle/>
        <a:p>
          <a:endParaRPr lang="en-US"/>
        </a:p>
      </dgm:t>
    </dgm:pt>
    <dgm:pt modelId="{A39C0673-6352-4D90-A379-775F058CD0BE}" type="sibTrans" cxnId="{1C77D8A7-1F7F-4716-A8E7-9F3F5462B0B5}">
      <dgm:prSet/>
      <dgm:spPr/>
      <dgm:t>
        <a:bodyPr/>
        <a:lstStyle/>
        <a:p>
          <a:pPr>
            <a:lnSpc>
              <a:spcPct val="100000"/>
            </a:lnSpc>
          </a:pPr>
          <a:endParaRPr lang="en-US"/>
        </a:p>
      </dgm:t>
    </dgm:pt>
    <dgm:pt modelId="{F7B16749-5437-41F0-9A6A-7DC27A2C02FF}">
      <dgm:prSet/>
      <dgm:spPr/>
      <dgm:t>
        <a:bodyPr/>
        <a:lstStyle/>
        <a:p>
          <a:pPr>
            <a:lnSpc>
              <a:spcPct val="100000"/>
            </a:lnSpc>
          </a:pPr>
          <a:r>
            <a:rPr lang="en-US"/>
            <a:t>Methods</a:t>
          </a:r>
        </a:p>
      </dgm:t>
    </dgm:pt>
    <dgm:pt modelId="{921F6D1C-438F-4995-A6A3-E5AFF887F3CC}" type="parTrans" cxnId="{F4BFDB8D-4E63-4258-B613-77229C1BBD76}">
      <dgm:prSet/>
      <dgm:spPr/>
      <dgm:t>
        <a:bodyPr/>
        <a:lstStyle/>
        <a:p>
          <a:endParaRPr lang="en-US"/>
        </a:p>
      </dgm:t>
    </dgm:pt>
    <dgm:pt modelId="{B72C18C0-953D-4AA8-A905-E0CF31CE31E9}" type="sibTrans" cxnId="{F4BFDB8D-4E63-4258-B613-77229C1BBD76}">
      <dgm:prSet/>
      <dgm:spPr/>
      <dgm:t>
        <a:bodyPr/>
        <a:lstStyle/>
        <a:p>
          <a:pPr>
            <a:lnSpc>
              <a:spcPct val="100000"/>
            </a:lnSpc>
          </a:pPr>
          <a:endParaRPr lang="en-US"/>
        </a:p>
      </dgm:t>
    </dgm:pt>
    <dgm:pt modelId="{51BDE652-C5E3-4C06-B367-F448119B5BFB}">
      <dgm:prSet/>
      <dgm:spPr/>
      <dgm:t>
        <a:bodyPr/>
        <a:lstStyle/>
        <a:p>
          <a:pPr>
            <a:lnSpc>
              <a:spcPct val="100000"/>
            </a:lnSpc>
          </a:pPr>
          <a:r>
            <a:rPr lang="en-US"/>
            <a:t>Results</a:t>
          </a:r>
        </a:p>
      </dgm:t>
    </dgm:pt>
    <dgm:pt modelId="{D116657B-74FC-489C-92C1-6D00600AB682}" type="parTrans" cxnId="{FCD15CF4-16FB-4142-9EAD-24AD00AACD54}">
      <dgm:prSet/>
      <dgm:spPr/>
      <dgm:t>
        <a:bodyPr/>
        <a:lstStyle/>
        <a:p>
          <a:endParaRPr lang="en-US"/>
        </a:p>
      </dgm:t>
    </dgm:pt>
    <dgm:pt modelId="{0CA90259-49F5-4341-A03A-93DDA54C495C}" type="sibTrans" cxnId="{FCD15CF4-16FB-4142-9EAD-24AD00AACD54}">
      <dgm:prSet/>
      <dgm:spPr/>
      <dgm:t>
        <a:bodyPr/>
        <a:lstStyle/>
        <a:p>
          <a:pPr>
            <a:lnSpc>
              <a:spcPct val="100000"/>
            </a:lnSpc>
          </a:pPr>
          <a:endParaRPr lang="en-US"/>
        </a:p>
      </dgm:t>
    </dgm:pt>
    <dgm:pt modelId="{17F6BEB1-0EDF-445C-83D7-6428DAF34418}">
      <dgm:prSet/>
      <dgm:spPr/>
      <dgm:t>
        <a:bodyPr/>
        <a:lstStyle/>
        <a:p>
          <a:pPr>
            <a:lnSpc>
              <a:spcPct val="100000"/>
            </a:lnSpc>
          </a:pPr>
          <a:r>
            <a:rPr lang="en-US"/>
            <a:t>Implications</a:t>
          </a:r>
        </a:p>
      </dgm:t>
    </dgm:pt>
    <dgm:pt modelId="{AC54D4A8-B8E5-4B0A-85EB-F0C613A18ED2}" type="parTrans" cxnId="{58041F25-B8C0-4B2D-A251-D94B6AE06BCC}">
      <dgm:prSet/>
      <dgm:spPr/>
      <dgm:t>
        <a:bodyPr/>
        <a:lstStyle/>
        <a:p>
          <a:endParaRPr lang="en-US"/>
        </a:p>
      </dgm:t>
    </dgm:pt>
    <dgm:pt modelId="{807938F2-F187-4AD0-A0B6-4BF302F173FA}" type="sibTrans" cxnId="{58041F25-B8C0-4B2D-A251-D94B6AE06BCC}">
      <dgm:prSet/>
      <dgm:spPr/>
      <dgm:t>
        <a:bodyPr/>
        <a:lstStyle/>
        <a:p>
          <a:pPr>
            <a:lnSpc>
              <a:spcPct val="100000"/>
            </a:lnSpc>
          </a:pPr>
          <a:endParaRPr lang="en-US"/>
        </a:p>
      </dgm:t>
    </dgm:pt>
    <dgm:pt modelId="{B9FDB8A3-BC0D-4CED-8C60-7E1F98B6A6D7}">
      <dgm:prSet/>
      <dgm:spPr/>
      <dgm:t>
        <a:bodyPr/>
        <a:lstStyle/>
        <a:p>
          <a:pPr>
            <a:lnSpc>
              <a:spcPct val="100000"/>
            </a:lnSpc>
          </a:pPr>
          <a:r>
            <a:rPr lang="en-US"/>
            <a:t>Conclusions</a:t>
          </a:r>
        </a:p>
      </dgm:t>
    </dgm:pt>
    <dgm:pt modelId="{7DF28C6F-64A8-426B-883E-81BB7BEAFFA6}" type="parTrans" cxnId="{B14628D4-5AA4-454A-9E0D-7B259FC4D803}">
      <dgm:prSet/>
      <dgm:spPr/>
      <dgm:t>
        <a:bodyPr/>
        <a:lstStyle/>
        <a:p>
          <a:endParaRPr lang="en-US"/>
        </a:p>
      </dgm:t>
    </dgm:pt>
    <dgm:pt modelId="{D91AFF3F-D5D4-483E-95C4-412A4F7C2636}" type="sibTrans" cxnId="{B14628D4-5AA4-454A-9E0D-7B259FC4D803}">
      <dgm:prSet/>
      <dgm:spPr/>
      <dgm:t>
        <a:bodyPr/>
        <a:lstStyle/>
        <a:p>
          <a:endParaRPr lang="en-US"/>
        </a:p>
      </dgm:t>
    </dgm:pt>
    <dgm:pt modelId="{963F190F-2F29-4713-B5C0-A4F71690ADC7}" type="pres">
      <dgm:prSet presAssocID="{FBBB22B6-0E16-4BA3-AA04-3F83AD08F98F}" presName="root" presStyleCnt="0">
        <dgm:presLayoutVars>
          <dgm:dir/>
          <dgm:resizeHandles val="exact"/>
        </dgm:presLayoutVars>
      </dgm:prSet>
      <dgm:spPr/>
    </dgm:pt>
    <dgm:pt modelId="{6EF1824A-5DA1-47A6-B898-DA643D939FA8}" type="pres">
      <dgm:prSet presAssocID="{FBBB22B6-0E16-4BA3-AA04-3F83AD08F98F}" presName="container" presStyleCnt="0">
        <dgm:presLayoutVars>
          <dgm:dir/>
          <dgm:resizeHandles val="exact"/>
        </dgm:presLayoutVars>
      </dgm:prSet>
      <dgm:spPr/>
    </dgm:pt>
    <dgm:pt modelId="{5BB5BDE0-8D5E-4553-8B7E-F50AFF0BD4F6}" type="pres">
      <dgm:prSet presAssocID="{8AD2EF41-21DF-40F4-B86B-3DF31C4258C6}" presName="compNode" presStyleCnt="0"/>
      <dgm:spPr/>
    </dgm:pt>
    <dgm:pt modelId="{395757CF-2B15-4AED-89A0-EE198332CD27}" type="pres">
      <dgm:prSet presAssocID="{8AD2EF41-21DF-40F4-B86B-3DF31C4258C6}" presName="iconBgRect" presStyleLbl="bgShp" presStyleIdx="0" presStyleCnt="5"/>
      <dgm:spPr/>
    </dgm:pt>
    <dgm:pt modelId="{C415BA8F-7052-4EB5-8CE6-DA72DF16F180}" type="pres">
      <dgm:prSet presAssocID="{8AD2EF41-21DF-40F4-B86B-3DF31C4258C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ke"/>
        </a:ext>
      </dgm:extLst>
    </dgm:pt>
    <dgm:pt modelId="{B812334F-C004-4651-81A5-95775587C4BC}" type="pres">
      <dgm:prSet presAssocID="{8AD2EF41-21DF-40F4-B86B-3DF31C4258C6}" presName="spaceRect" presStyleCnt="0"/>
      <dgm:spPr/>
    </dgm:pt>
    <dgm:pt modelId="{566977A7-DA71-4663-9EA1-B68B035A2DE3}" type="pres">
      <dgm:prSet presAssocID="{8AD2EF41-21DF-40F4-B86B-3DF31C4258C6}" presName="textRect" presStyleLbl="revTx" presStyleIdx="0" presStyleCnt="5">
        <dgm:presLayoutVars>
          <dgm:chMax val="1"/>
          <dgm:chPref val="1"/>
        </dgm:presLayoutVars>
      </dgm:prSet>
      <dgm:spPr/>
    </dgm:pt>
    <dgm:pt modelId="{5C2C6D45-5BDF-4ED4-A3C9-38E6349B9F1B}" type="pres">
      <dgm:prSet presAssocID="{A39C0673-6352-4D90-A379-775F058CD0BE}" presName="sibTrans" presStyleLbl="sibTrans2D1" presStyleIdx="0" presStyleCnt="0"/>
      <dgm:spPr/>
    </dgm:pt>
    <dgm:pt modelId="{20466963-4418-4E1F-8BA2-CD024E836FBC}" type="pres">
      <dgm:prSet presAssocID="{F7B16749-5437-41F0-9A6A-7DC27A2C02FF}" presName="compNode" presStyleCnt="0"/>
      <dgm:spPr/>
    </dgm:pt>
    <dgm:pt modelId="{418B437A-65D0-4F73-B2BE-5EC78D64BBE3}" type="pres">
      <dgm:prSet presAssocID="{F7B16749-5437-41F0-9A6A-7DC27A2C02FF}" presName="iconBgRect" presStyleLbl="bgShp" presStyleIdx="1" presStyleCnt="5"/>
      <dgm:spPr/>
    </dgm:pt>
    <dgm:pt modelId="{5BD9BF95-6A50-4089-AB52-09EE49C160C6}" type="pres">
      <dgm:prSet presAssocID="{F7B16749-5437-41F0-9A6A-7DC27A2C02F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st Plan"/>
        </a:ext>
      </dgm:extLst>
    </dgm:pt>
    <dgm:pt modelId="{56292486-CCE2-4B66-901D-FE137206B020}" type="pres">
      <dgm:prSet presAssocID="{F7B16749-5437-41F0-9A6A-7DC27A2C02FF}" presName="spaceRect" presStyleCnt="0"/>
      <dgm:spPr/>
    </dgm:pt>
    <dgm:pt modelId="{CBA68F49-1D2E-406E-A843-A1B594A5768B}" type="pres">
      <dgm:prSet presAssocID="{F7B16749-5437-41F0-9A6A-7DC27A2C02FF}" presName="textRect" presStyleLbl="revTx" presStyleIdx="1" presStyleCnt="5">
        <dgm:presLayoutVars>
          <dgm:chMax val="1"/>
          <dgm:chPref val="1"/>
        </dgm:presLayoutVars>
      </dgm:prSet>
      <dgm:spPr/>
    </dgm:pt>
    <dgm:pt modelId="{90353F2F-E2E2-488B-BDA9-F09338FB82A2}" type="pres">
      <dgm:prSet presAssocID="{B72C18C0-953D-4AA8-A905-E0CF31CE31E9}" presName="sibTrans" presStyleLbl="sibTrans2D1" presStyleIdx="0" presStyleCnt="0"/>
      <dgm:spPr/>
    </dgm:pt>
    <dgm:pt modelId="{F4CDBBA6-FC83-4ED6-8583-169FBD416BF1}" type="pres">
      <dgm:prSet presAssocID="{51BDE652-C5E3-4C06-B367-F448119B5BFB}" presName="compNode" presStyleCnt="0"/>
      <dgm:spPr/>
    </dgm:pt>
    <dgm:pt modelId="{BE89FB07-410A-4D8D-9556-04CB83B4FC47}" type="pres">
      <dgm:prSet presAssocID="{51BDE652-C5E3-4C06-B367-F448119B5BFB}" presName="iconBgRect" presStyleLbl="bgShp" presStyleIdx="2" presStyleCnt="5"/>
      <dgm:spPr/>
    </dgm:pt>
    <dgm:pt modelId="{53A19696-ED5E-4683-9252-CFBF8C19C768}" type="pres">
      <dgm:prSet presAssocID="{51BDE652-C5E3-4C06-B367-F448119B5BF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estionnaire"/>
        </a:ext>
      </dgm:extLst>
    </dgm:pt>
    <dgm:pt modelId="{FD3F6429-9C50-4777-96E6-73EDAAF654CF}" type="pres">
      <dgm:prSet presAssocID="{51BDE652-C5E3-4C06-B367-F448119B5BFB}" presName="spaceRect" presStyleCnt="0"/>
      <dgm:spPr/>
    </dgm:pt>
    <dgm:pt modelId="{E356BDAB-D70F-4D7A-94D5-F6E07EF0B9C9}" type="pres">
      <dgm:prSet presAssocID="{51BDE652-C5E3-4C06-B367-F448119B5BFB}" presName="textRect" presStyleLbl="revTx" presStyleIdx="2" presStyleCnt="5">
        <dgm:presLayoutVars>
          <dgm:chMax val="1"/>
          <dgm:chPref val="1"/>
        </dgm:presLayoutVars>
      </dgm:prSet>
      <dgm:spPr/>
    </dgm:pt>
    <dgm:pt modelId="{63CB8E0D-9EC1-43AE-A2F2-967BE505E938}" type="pres">
      <dgm:prSet presAssocID="{0CA90259-49F5-4341-A03A-93DDA54C495C}" presName="sibTrans" presStyleLbl="sibTrans2D1" presStyleIdx="0" presStyleCnt="0"/>
      <dgm:spPr/>
    </dgm:pt>
    <dgm:pt modelId="{7BF74F0E-470E-4032-BB81-E9E62EB337FD}" type="pres">
      <dgm:prSet presAssocID="{17F6BEB1-0EDF-445C-83D7-6428DAF34418}" presName="compNode" presStyleCnt="0"/>
      <dgm:spPr/>
    </dgm:pt>
    <dgm:pt modelId="{3510E966-75A5-4292-8574-421182C81C4A}" type="pres">
      <dgm:prSet presAssocID="{17F6BEB1-0EDF-445C-83D7-6428DAF34418}" presName="iconBgRect" presStyleLbl="bgShp" presStyleIdx="3" presStyleCnt="5"/>
      <dgm:spPr/>
    </dgm:pt>
    <dgm:pt modelId="{682C3224-561F-48E7-A5DD-2F3F6070DB41}" type="pres">
      <dgm:prSet presAssocID="{17F6BEB1-0EDF-445C-83D7-6428DAF3441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ar"/>
        </a:ext>
      </dgm:extLst>
    </dgm:pt>
    <dgm:pt modelId="{55C34D5F-701F-43DF-8780-08B4477630BB}" type="pres">
      <dgm:prSet presAssocID="{17F6BEB1-0EDF-445C-83D7-6428DAF34418}" presName="spaceRect" presStyleCnt="0"/>
      <dgm:spPr/>
    </dgm:pt>
    <dgm:pt modelId="{0A707A07-FE01-4D3F-8332-0A8FE3C6B802}" type="pres">
      <dgm:prSet presAssocID="{17F6BEB1-0EDF-445C-83D7-6428DAF34418}" presName="textRect" presStyleLbl="revTx" presStyleIdx="3" presStyleCnt="5">
        <dgm:presLayoutVars>
          <dgm:chMax val="1"/>
          <dgm:chPref val="1"/>
        </dgm:presLayoutVars>
      </dgm:prSet>
      <dgm:spPr/>
    </dgm:pt>
    <dgm:pt modelId="{602545C4-764E-4DD4-94DB-AD2E9012EF48}" type="pres">
      <dgm:prSet presAssocID="{807938F2-F187-4AD0-A0B6-4BF302F173FA}" presName="sibTrans" presStyleLbl="sibTrans2D1" presStyleIdx="0" presStyleCnt="0"/>
      <dgm:spPr/>
    </dgm:pt>
    <dgm:pt modelId="{19D922E3-74BA-4934-B92D-24F7FCB50B38}" type="pres">
      <dgm:prSet presAssocID="{B9FDB8A3-BC0D-4CED-8C60-7E1F98B6A6D7}" presName="compNode" presStyleCnt="0"/>
      <dgm:spPr/>
    </dgm:pt>
    <dgm:pt modelId="{7F57FC84-2C10-4DBD-AD7C-717291C33700}" type="pres">
      <dgm:prSet presAssocID="{B9FDB8A3-BC0D-4CED-8C60-7E1F98B6A6D7}" presName="iconBgRect" presStyleLbl="bgShp" presStyleIdx="4" presStyleCnt="5"/>
      <dgm:spPr/>
    </dgm:pt>
    <dgm:pt modelId="{88E806DC-31A8-4EF7-9D9C-72929C8A7B87}" type="pres">
      <dgm:prSet presAssocID="{B9FDB8A3-BC0D-4CED-8C60-7E1F98B6A6D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ommunications"/>
        </a:ext>
      </dgm:extLst>
    </dgm:pt>
    <dgm:pt modelId="{55327D59-ECCB-45A9-9AE9-EF87119E631C}" type="pres">
      <dgm:prSet presAssocID="{B9FDB8A3-BC0D-4CED-8C60-7E1F98B6A6D7}" presName="spaceRect" presStyleCnt="0"/>
      <dgm:spPr/>
    </dgm:pt>
    <dgm:pt modelId="{69B35C47-A266-485B-B7F8-A4EF85D50544}" type="pres">
      <dgm:prSet presAssocID="{B9FDB8A3-BC0D-4CED-8C60-7E1F98B6A6D7}" presName="textRect" presStyleLbl="revTx" presStyleIdx="4" presStyleCnt="5">
        <dgm:presLayoutVars>
          <dgm:chMax val="1"/>
          <dgm:chPref val="1"/>
        </dgm:presLayoutVars>
      </dgm:prSet>
      <dgm:spPr/>
    </dgm:pt>
  </dgm:ptLst>
  <dgm:cxnLst>
    <dgm:cxn modelId="{CBAF0200-129E-4F0E-8C81-D92EB4E436B1}" type="presOf" srcId="{B72C18C0-953D-4AA8-A905-E0CF31CE31E9}" destId="{90353F2F-E2E2-488B-BDA9-F09338FB82A2}" srcOrd="0" destOrd="0" presId="urn:microsoft.com/office/officeart/2018/2/layout/IconCircleList"/>
    <dgm:cxn modelId="{136E5011-FB88-43C4-8423-ED250A09024E}" type="presOf" srcId="{17F6BEB1-0EDF-445C-83D7-6428DAF34418}" destId="{0A707A07-FE01-4D3F-8332-0A8FE3C6B802}" srcOrd="0" destOrd="0" presId="urn:microsoft.com/office/officeart/2018/2/layout/IconCircleList"/>
    <dgm:cxn modelId="{8E240D19-EE05-4151-9316-4009D2A2AC98}" type="presOf" srcId="{A39C0673-6352-4D90-A379-775F058CD0BE}" destId="{5C2C6D45-5BDF-4ED4-A3C9-38E6349B9F1B}" srcOrd="0" destOrd="0" presId="urn:microsoft.com/office/officeart/2018/2/layout/IconCircleList"/>
    <dgm:cxn modelId="{58041F25-B8C0-4B2D-A251-D94B6AE06BCC}" srcId="{FBBB22B6-0E16-4BA3-AA04-3F83AD08F98F}" destId="{17F6BEB1-0EDF-445C-83D7-6428DAF34418}" srcOrd="3" destOrd="0" parTransId="{AC54D4A8-B8E5-4B0A-85EB-F0C613A18ED2}" sibTransId="{807938F2-F187-4AD0-A0B6-4BF302F173FA}"/>
    <dgm:cxn modelId="{56587F63-CF58-408C-8EB4-BEED88D1C868}" type="presOf" srcId="{51BDE652-C5E3-4C06-B367-F448119B5BFB}" destId="{E356BDAB-D70F-4D7A-94D5-F6E07EF0B9C9}" srcOrd="0" destOrd="0" presId="urn:microsoft.com/office/officeart/2018/2/layout/IconCircleList"/>
    <dgm:cxn modelId="{F4BFDB8D-4E63-4258-B613-77229C1BBD76}" srcId="{FBBB22B6-0E16-4BA3-AA04-3F83AD08F98F}" destId="{F7B16749-5437-41F0-9A6A-7DC27A2C02FF}" srcOrd="1" destOrd="0" parTransId="{921F6D1C-438F-4995-A6A3-E5AFF887F3CC}" sibTransId="{B72C18C0-953D-4AA8-A905-E0CF31CE31E9}"/>
    <dgm:cxn modelId="{D195019E-EEA1-467A-B89D-45A84770BA32}" type="presOf" srcId="{0CA90259-49F5-4341-A03A-93DDA54C495C}" destId="{63CB8E0D-9EC1-43AE-A2F2-967BE505E938}" srcOrd="0" destOrd="0" presId="urn:microsoft.com/office/officeart/2018/2/layout/IconCircleList"/>
    <dgm:cxn modelId="{1C77D8A7-1F7F-4716-A8E7-9F3F5462B0B5}" srcId="{FBBB22B6-0E16-4BA3-AA04-3F83AD08F98F}" destId="{8AD2EF41-21DF-40F4-B86B-3DF31C4258C6}" srcOrd="0" destOrd="0" parTransId="{5B443130-B4F2-4899-B34F-E43774712D17}" sibTransId="{A39C0673-6352-4D90-A379-775F058CD0BE}"/>
    <dgm:cxn modelId="{76DBEECC-55BE-4A0E-A98F-F8608A10676A}" type="presOf" srcId="{8AD2EF41-21DF-40F4-B86B-3DF31C4258C6}" destId="{566977A7-DA71-4663-9EA1-B68B035A2DE3}" srcOrd="0" destOrd="0" presId="urn:microsoft.com/office/officeart/2018/2/layout/IconCircleList"/>
    <dgm:cxn modelId="{B14628D4-5AA4-454A-9E0D-7B259FC4D803}" srcId="{FBBB22B6-0E16-4BA3-AA04-3F83AD08F98F}" destId="{B9FDB8A3-BC0D-4CED-8C60-7E1F98B6A6D7}" srcOrd="4" destOrd="0" parTransId="{7DF28C6F-64A8-426B-883E-81BB7BEAFFA6}" sibTransId="{D91AFF3F-D5D4-483E-95C4-412A4F7C2636}"/>
    <dgm:cxn modelId="{9F0CAEDB-DBB0-4F1F-B946-D05D49D278CA}" type="presOf" srcId="{807938F2-F187-4AD0-A0B6-4BF302F173FA}" destId="{602545C4-764E-4DD4-94DB-AD2E9012EF48}" srcOrd="0" destOrd="0" presId="urn:microsoft.com/office/officeart/2018/2/layout/IconCircleList"/>
    <dgm:cxn modelId="{FAF7D5E0-5FA4-4675-912C-D33BDA3EDD1D}" type="presOf" srcId="{B9FDB8A3-BC0D-4CED-8C60-7E1F98B6A6D7}" destId="{69B35C47-A266-485B-B7F8-A4EF85D50544}" srcOrd="0" destOrd="0" presId="urn:microsoft.com/office/officeart/2018/2/layout/IconCircleList"/>
    <dgm:cxn modelId="{FCD15CF4-16FB-4142-9EAD-24AD00AACD54}" srcId="{FBBB22B6-0E16-4BA3-AA04-3F83AD08F98F}" destId="{51BDE652-C5E3-4C06-B367-F448119B5BFB}" srcOrd="2" destOrd="0" parTransId="{D116657B-74FC-489C-92C1-6D00600AB682}" sibTransId="{0CA90259-49F5-4341-A03A-93DDA54C495C}"/>
    <dgm:cxn modelId="{636C35F8-55E9-44CC-B6F1-8C45F3A5CE49}" type="presOf" srcId="{FBBB22B6-0E16-4BA3-AA04-3F83AD08F98F}" destId="{963F190F-2F29-4713-B5C0-A4F71690ADC7}" srcOrd="0" destOrd="0" presId="urn:microsoft.com/office/officeart/2018/2/layout/IconCircleList"/>
    <dgm:cxn modelId="{E66E9DFB-43DE-43F0-BDD4-6A20DE5E7478}" type="presOf" srcId="{F7B16749-5437-41F0-9A6A-7DC27A2C02FF}" destId="{CBA68F49-1D2E-406E-A843-A1B594A5768B}" srcOrd="0" destOrd="0" presId="urn:microsoft.com/office/officeart/2018/2/layout/IconCircleList"/>
    <dgm:cxn modelId="{4880CE3E-52AD-4BDB-97FD-CAEDA516681B}" type="presParOf" srcId="{963F190F-2F29-4713-B5C0-A4F71690ADC7}" destId="{6EF1824A-5DA1-47A6-B898-DA643D939FA8}" srcOrd="0" destOrd="0" presId="urn:microsoft.com/office/officeart/2018/2/layout/IconCircleList"/>
    <dgm:cxn modelId="{69A0FCFB-68ED-4A22-86C2-5D14C7859B22}" type="presParOf" srcId="{6EF1824A-5DA1-47A6-B898-DA643D939FA8}" destId="{5BB5BDE0-8D5E-4553-8B7E-F50AFF0BD4F6}" srcOrd="0" destOrd="0" presId="urn:microsoft.com/office/officeart/2018/2/layout/IconCircleList"/>
    <dgm:cxn modelId="{AA92BF53-12BB-430A-9426-F9B8A4D0CDD4}" type="presParOf" srcId="{5BB5BDE0-8D5E-4553-8B7E-F50AFF0BD4F6}" destId="{395757CF-2B15-4AED-89A0-EE198332CD27}" srcOrd="0" destOrd="0" presId="urn:microsoft.com/office/officeart/2018/2/layout/IconCircleList"/>
    <dgm:cxn modelId="{0EC67B09-3E47-47BE-9E82-57C76F894305}" type="presParOf" srcId="{5BB5BDE0-8D5E-4553-8B7E-F50AFF0BD4F6}" destId="{C415BA8F-7052-4EB5-8CE6-DA72DF16F180}" srcOrd="1" destOrd="0" presId="urn:microsoft.com/office/officeart/2018/2/layout/IconCircleList"/>
    <dgm:cxn modelId="{438A0CC9-BE55-476E-9D7B-3A464907DE95}" type="presParOf" srcId="{5BB5BDE0-8D5E-4553-8B7E-F50AFF0BD4F6}" destId="{B812334F-C004-4651-81A5-95775587C4BC}" srcOrd="2" destOrd="0" presId="urn:microsoft.com/office/officeart/2018/2/layout/IconCircleList"/>
    <dgm:cxn modelId="{EAA46A2D-1BA8-4E3E-9B5E-0040F8941E5C}" type="presParOf" srcId="{5BB5BDE0-8D5E-4553-8B7E-F50AFF0BD4F6}" destId="{566977A7-DA71-4663-9EA1-B68B035A2DE3}" srcOrd="3" destOrd="0" presId="urn:microsoft.com/office/officeart/2018/2/layout/IconCircleList"/>
    <dgm:cxn modelId="{12EEBB6F-98C1-458A-8B3E-4D5F8191D88A}" type="presParOf" srcId="{6EF1824A-5DA1-47A6-B898-DA643D939FA8}" destId="{5C2C6D45-5BDF-4ED4-A3C9-38E6349B9F1B}" srcOrd="1" destOrd="0" presId="urn:microsoft.com/office/officeart/2018/2/layout/IconCircleList"/>
    <dgm:cxn modelId="{F45FF25B-B6AB-4A52-8FD0-65793C4FBF00}" type="presParOf" srcId="{6EF1824A-5DA1-47A6-B898-DA643D939FA8}" destId="{20466963-4418-4E1F-8BA2-CD024E836FBC}" srcOrd="2" destOrd="0" presId="urn:microsoft.com/office/officeart/2018/2/layout/IconCircleList"/>
    <dgm:cxn modelId="{2AAFC958-5B79-4069-A48C-D39A6AACD98C}" type="presParOf" srcId="{20466963-4418-4E1F-8BA2-CD024E836FBC}" destId="{418B437A-65D0-4F73-B2BE-5EC78D64BBE3}" srcOrd="0" destOrd="0" presId="urn:microsoft.com/office/officeart/2018/2/layout/IconCircleList"/>
    <dgm:cxn modelId="{010564A4-6169-47D7-84F6-F1B473CC267F}" type="presParOf" srcId="{20466963-4418-4E1F-8BA2-CD024E836FBC}" destId="{5BD9BF95-6A50-4089-AB52-09EE49C160C6}" srcOrd="1" destOrd="0" presId="urn:microsoft.com/office/officeart/2018/2/layout/IconCircleList"/>
    <dgm:cxn modelId="{60AC6734-46C2-4895-B785-E90F18720DC4}" type="presParOf" srcId="{20466963-4418-4E1F-8BA2-CD024E836FBC}" destId="{56292486-CCE2-4B66-901D-FE137206B020}" srcOrd="2" destOrd="0" presId="urn:microsoft.com/office/officeart/2018/2/layout/IconCircleList"/>
    <dgm:cxn modelId="{3285B68B-0703-4F9B-8408-6AC2314A7A29}" type="presParOf" srcId="{20466963-4418-4E1F-8BA2-CD024E836FBC}" destId="{CBA68F49-1D2E-406E-A843-A1B594A5768B}" srcOrd="3" destOrd="0" presId="urn:microsoft.com/office/officeart/2018/2/layout/IconCircleList"/>
    <dgm:cxn modelId="{0335E6AD-AE92-4FB0-BC45-165A18BB7C9B}" type="presParOf" srcId="{6EF1824A-5DA1-47A6-B898-DA643D939FA8}" destId="{90353F2F-E2E2-488B-BDA9-F09338FB82A2}" srcOrd="3" destOrd="0" presId="urn:microsoft.com/office/officeart/2018/2/layout/IconCircleList"/>
    <dgm:cxn modelId="{ECAE5D2F-E447-4EB4-92AE-D67D88AC7B85}" type="presParOf" srcId="{6EF1824A-5DA1-47A6-B898-DA643D939FA8}" destId="{F4CDBBA6-FC83-4ED6-8583-169FBD416BF1}" srcOrd="4" destOrd="0" presId="urn:microsoft.com/office/officeart/2018/2/layout/IconCircleList"/>
    <dgm:cxn modelId="{892081DA-E8B8-4998-A872-AFD9A632543B}" type="presParOf" srcId="{F4CDBBA6-FC83-4ED6-8583-169FBD416BF1}" destId="{BE89FB07-410A-4D8D-9556-04CB83B4FC47}" srcOrd="0" destOrd="0" presId="urn:microsoft.com/office/officeart/2018/2/layout/IconCircleList"/>
    <dgm:cxn modelId="{A59B6639-CE00-42CD-A8EF-4D9992C69F1F}" type="presParOf" srcId="{F4CDBBA6-FC83-4ED6-8583-169FBD416BF1}" destId="{53A19696-ED5E-4683-9252-CFBF8C19C768}" srcOrd="1" destOrd="0" presId="urn:microsoft.com/office/officeart/2018/2/layout/IconCircleList"/>
    <dgm:cxn modelId="{9B35B919-49CE-4E46-A34B-1BF57F9F2592}" type="presParOf" srcId="{F4CDBBA6-FC83-4ED6-8583-169FBD416BF1}" destId="{FD3F6429-9C50-4777-96E6-73EDAAF654CF}" srcOrd="2" destOrd="0" presId="urn:microsoft.com/office/officeart/2018/2/layout/IconCircleList"/>
    <dgm:cxn modelId="{350E5279-0D81-42F4-A9BF-AEC0C6A81B24}" type="presParOf" srcId="{F4CDBBA6-FC83-4ED6-8583-169FBD416BF1}" destId="{E356BDAB-D70F-4D7A-94D5-F6E07EF0B9C9}" srcOrd="3" destOrd="0" presId="urn:microsoft.com/office/officeart/2018/2/layout/IconCircleList"/>
    <dgm:cxn modelId="{A4A5F0A4-28D7-40BB-B82F-51482458265B}" type="presParOf" srcId="{6EF1824A-5DA1-47A6-B898-DA643D939FA8}" destId="{63CB8E0D-9EC1-43AE-A2F2-967BE505E938}" srcOrd="5" destOrd="0" presId="urn:microsoft.com/office/officeart/2018/2/layout/IconCircleList"/>
    <dgm:cxn modelId="{FBFD0811-4979-407D-BABF-12240E46254F}" type="presParOf" srcId="{6EF1824A-5DA1-47A6-B898-DA643D939FA8}" destId="{7BF74F0E-470E-4032-BB81-E9E62EB337FD}" srcOrd="6" destOrd="0" presId="urn:microsoft.com/office/officeart/2018/2/layout/IconCircleList"/>
    <dgm:cxn modelId="{70A3ADBC-D066-4629-9405-A90A4978AC8A}" type="presParOf" srcId="{7BF74F0E-470E-4032-BB81-E9E62EB337FD}" destId="{3510E966-75A5-4292-8574-421182C81C4A}" srcOrd="0" destOrd="0" presId="urn:microsoft.com/office/officeart/2018/2/layout/IconCircleList"/>
    <dgm:cxn modelId="{96B7A7FC-725B-49DE-8CA6-AAE13957F8E9}" type="presParOf" srcId="{7BF74F0E-470E-4032-BB81-E9E62EB337FD}" destId="{682C3224-561F-48E7-A5DD-2F3F6070DB41}" srcOrd="1" destOrd="0" presId="urn:microsoft.com/office/officeart/2018/2/layout/IconCircleList"/>
    <dgm:cxn modelId="{582EC5C8-F962-4DC3-9F62-64CD4038777C}" type="presParOf" srcId="{7BF74F0E-470E-4032-BB81-E9E62EB337FD}" destId="{55C34D5F-701F-43DF-8780-08B4477630BB}" srcOrd="2" destOrd="0" presId="urn:microsoft.com/office/officeart/2018/2/layout/IconCircleList"/>
    <dgm:cxn modelId="{FBB51A39-5941-4994-B913-DD16F3CB64F5}" type="presParOf" srcId="{7BF74F0E-470E-4032-BB81-E9E62EB337FD}" destId="{0A707A07-FE01-4D3F-8332-0A8FE3C6B802}" srcOrd="3" destOrd="0" presId="urn:microsoft.com/office/officeart/2018/2/layout/IconCircleList"/>
    <dgm:cxn modelId="{C4560F19-56E5-46D6-8D02-BFAA1F9F6519}" type="presParOf" srcId="{6EF1824A-5DA1-47A6-B898-DA643D939FA8}" destId="{602545C4-764E-4DD4-94DB-AD2E9012EF48}" srcOrd="7" destOrd="0" presId="urn:microsoft.com/office/officeart/2018/2/layout/IconCircleList"/>
    <dgm:cxn modelId="{C51F33FF-106C-4551-A636-E41C19408012}" type="presParOf" srcId="{6EF1824A-5DA1-47A6-B898-DA643D939FA8}" destId="{19D922E3-74BA-4934-B92D-24F7FCB50B38}" srcOrd="8" destOrd="0" presId="urn:microsoft.com/office/officeart/2018/2/layout/IconCircleList"/>
    <dgm:cxn modelId="{2BBA4733-1B18-48A1-9290-ACF55FD3E8E6}" type="presParOf" srcId="{19D922E3-74BA-4934-B92D-24F7FCB50B38}" destId="{7F57FC84-2C10-4DBD-AD7C-717291C33700}" srcOrd="0" destOrd="0" presId="urn:microsoft.com/office/officeart/2018/2/layout/IconCircleList"/>
    <dgm:cxn modelId="{41712986-AEB3-4DC4-8C0B-536139EB4BAD}" type="presParOf" srcId="{19D922E3-74BA-4934-B92D-24F7FCB50B38}" destId="{88E806DC-31A8-4EF7-9D9C-72929C8A7B87}" srcOrd="1" destOrd="0" presId="urn:microsoft.com/office/officeart/2018/2/layout/IconCircleList"/>
    <dgm:cxn modelId="{2AA06B51-9990-4FD3-A7D5-FAD56E43CA8E}" type="presParOf" srcId="{19D922E3-74BA-4934-B92D-24F7FCB50B38}" destId="{55327D59-ECCB-45A9-9AE9-EF87119E631C}" srcOrd="2" destOrd="0" presId="urn:microsoft.com/office/officeart/2018/2/layout/IconCircleList"/>
    <dgm:cxn modelId="{FE2201F0-4499-4C17-8D29-1130D5459BC2}" type="presParOf" srcId="{19D922E3-74BA-4934-B92D-24F7FCB50B38}" destId="{69B35C47-A266-485B-B7F8-A4EF85D5054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50B164-C5E3-4033-9205-04C1BFCF25E8}" type="doc">
      <dgm:prSet loTypeId="urn:microsoft.com/office/officeart/2005/8/layout/list1" loCatId="list" qsTypeId="urn:microsoft.com/office/officeart/2005/8/quickstyle/simple1" qsCatId="simple" csTypeId="urn:microsoft.com/office/officeart/2005/8/colors/accent0_3" csCatId="mainScheme"/>
      <dgm:spPr/>
      <dgm:t>
        <a:bodyPr/>
        <a:lstStyle/>
        <a:p>
          <a:endParaRPr lang="en-US"/>
        </a:p>
      </dgm:t>
    </dgm:pt>
    <dgm:pt modelId="{27A87F63-2756-4FA5-B5AB-E523D7C90EDF}">
      <dgm:prSet/>
      <dgm:spPr/>
      <dgm:t>
        <a:bodyPr/>
        <a:lstStyle/>
        <a:p>
          <a:r>
            <a:rPr lang="en-US" b="1"/>
            <a:t>Focus Groups</a:t>
          </a:r>
          <a:r>
            <a:rPr lang="en-US"/>
            <a:t>: </a:t>
          </a:r>
        </a:p>
      </dgm:t>
    </dgm:pt>
    <dgm:pt modelId="{BC7706C0-E539-456B-B2BB-A7D11FCFE64F}" type="parTrans" cxnId="{5E85EA11-E1ED-4EDF-8FAE-7F345724C990}">
      <dgm:prSet/>
      <dgm:spPr/>
      <dgm:t>
        <a:bodyPr/>
        <a:lstStyle/>
        <a:p>
          <a:endParaRPr lang="en-US"/>
        </a:p>
      </dgm:t>
    </dgm:pt>
    <dgm:pt modelId="{B645FA17-8AF2-4AD8-BFD1-B5332C38421D}" type="sibTrans" cxnId="{5E85EA11-E1ED-4EDF-8FAE-7F345724C990}">
      <dgm:prSet/>
      <dgm:spPr/>
      <dgm:t>
        <a:bodyPr/>
        <a:lstStyle/>
        <a:p>
          <a:endParaRPr lang="en-US"/>
        </a:p>
      </dgm:t>
    </dgm:pt>
    <dgm:pt modelId="{E5D8AA82-3321-4698-99EB-18ABB7A37B69}">
      <dgm:prSet/>
      <dgm:spPr/>
      <dgm:t>
        <a:bodyPr/>
        <a:lstStyle/>
        <a:p>
          <a:r>
            <a:rPr lang="en-US"/>
            <a:t>4-8 people each</a:t>
          </a:r>
        </a:p>
      </dgm:t>
    </dgm:pt>
    <dgm:pt modelId="{BA5EDE60-2F33-4A02-A8BD-E624B17A86C3}" type="parTrans" cxnId="{25C85806-D8BB-46B6-BFC3-5ED6085A3541}">
      <dgm:prSet/>
      <dgm:spPr/>
      <dgm:t>
        <a:bodyPr/>
        <a:lstStyle/>
        <a:p>
          <a:endParaRPr lang="en-US"/>
        </a:p>
      </dgm:t>
    </dgm:pt>
    <dgm:pt modelId="{3AED504C-E61B-43DD-B1E7-0024E8BC9FED}" type="sibTrans" cxnId="{25C85806-D8BB-46B6-BFC3-5ED6085A3541}">
      <dgm:prSet/>
      <dgm:spPr/>
      <dgm:t>
        <a:bodyPr/>
        <a:lstStyle/>
        <a:p>
          <a:endParaRPr lang="en-US"/>
        </a:p>
      </dgm:t>
    </dgm:pt>
    <dgm:pt modelId="{F5AB8F1C-3899-49A0-9881-242B20F0BCED}">
      <dgm:prSet/>
      <dgm:spPr/>
      <dgm:t>
        <a:bodyPr/>
        <a:lstStyle/>
        <a:p>
          <a:r>
            <a:rPr lang="en-US"/>
            <a:t>Students who lived on campus and commuting students</a:t>
          </a:r>
        </a:p>
      </dgm:t>
    </dgm:pt>
    <dgm:pt modelId="{73D354B9-5ED4-41F1-B1B2-D48052FE2A25}" type="parTrans" cxnId="{61AF913C-A70B-48D5-A66E-7421FBF7E475}">
      <dgm:prSet/>
      <dgm:spPr/>
      <dgm:t>
        <a:bodyPr/>
        <a:lstStyle/>
        <a:p>
          <a:endParaRPr lang="en-US"/>
        </a:p>
      </dgm:t>
    </dgm:pt>
    <dgm:pt modelId="{7D617143-0863-4532-AE53-B71B0F821DA6}" type="sibTrans" cxnId="{61AF913C-A70B-48D5-A66E-7421FBF7E475}">
      <dgm:prSet/>
      <dgm:spPr/>
      <dgm:t>
        <a:bodyPr/>
        <a:lstStyle/>
        <a:p>
          <a:endParaRPr lang="en-US"/>
        </a:p>
      </dgm:t>
    </dgm:pt>
    <dgm:pt modelId="{78D5D97B-3327-472F-9288-73867CEC4496}">
      <dgm:prSet/>
      <dgm:spPr/>
      <dgm:t>
        <a:bodyPr/>
        <a:lstStyle/>
        <a:p>
          <a:r>
            <a:rPr lang="en-US"/>
            <a:t>Reasons for food waste, waste reduction, etc.</a:t>
          </a:r>
        </a:p>
      </dgm:t>
    </dgm:pt>
    <dgm:pt modelId="{89F3AAAC-32B7-4583-9A3F-1A436E8D5E78}" type="parTrans" cxnId="{37392DE3-C4C7-4C80-A267-F914FD80CB2E}">
      <dgm:prSet/>
      <dgm:spPr/>
      <dgm:t>
        <a:bodyPr/>
        <a:lstStyle/>
        <a:p>
          <a:endParaRPr lang="en-US"/>
        </a:p>
      </dgm:t>
    </dgm:pt>
    <dgm:pt modelId="{3734C32D-977B-4F68-81CA-04C6E639726F}" type="sibTrans" cxnId="{37392DE3-C4C7-4C80-A267-F914FD80CB2E}">
      <dgm:prSet/>
      <dgm:spPr/>
      <dgm:t>
        <a:bodyPr/>
        <a:lstStyle/>
        <a:p>
          <a:endParaRPr lang="en-US"/>
        </a:p>
      </dgm:t>
    </dgm:pt>
    <dgm:pt modelId="{FBBA2C20-CD8D-4024-B45C-B41917322900}">
      <dgm:prSet/>
      <dgm:spPr/>
      <dgm:t>
        <a:bodyPr/>
        <a:lstStyle/>
        <a:p>
          <a:r>
            <a:rPr lang="en-US"/>
            <a:t>Data-informed survey design</a:t>
          </a:r>
        </a:p>
      </dgm:t>
    </dgm:pt>
    <dgm:pt modelId="{64A93F2F-62C8-4C80-AA32-DAA3F76E2F85}" type="parTrans" cxnId="{331BD686-BCFD-4A2E-BF77-BDF9E1EB9D84}">
      <dgm:prSet/>
      <dgm:spPr/>
      <dgm:t>
        <a:bodyPr/>
        <a:lstStyle/>
        <a:p>
          <a:endParaRPr lang="en-US"/>
        </a:p>
      </dgm:t>
    </dgm:pt>
    <dgm:pt modelId="{E3EA699C-EED1-46E1-B618-9C9B6A0D6396}" type="sibTrans" cxnId="{331BD686-BCFD-4A2E-BF77-BDF9E1EB9D84}">
      <dgm:prSet/>
      <dgm:spPr/>
      <dgm:t>
        <a:bodyPr/>
        <a:lstStyle/>
        <a:p>
          <a:endParaRPr lang="en-US"/>
        </a:p>
      </dgm:t>
    </dgm:pt>
    <dgm:pt modelId="{35708655-D87B-494B-B482-9BB17B0E647A}">
      <dgm:prSet/>
      <dgm:spPr/>
      <dgm:t>
        <a:bodyPr/>
        <a:lstStyle/>
        <a:p>
          <a:r>
            <a:rPr lang="en-US" b="1"/>
            <a:t>Survey</a:t>
          </a:r>
          <a:r>
            <a:rPr lang="en-US"/>
            <a:t>:</a:t>
          </a:r>
        </a:p>
      </dgm:t>
    </dgm:pt>
    <dgm:pt modelId="{C4B42E61-037B-43EB-9EA2-082B1849CF47}" type="parTrans" cxnId="{505C658C-D0ED-455F-B4BC-5F3FB1B27C2A}">
      <dgm:prSet/>
      <dgm:spPr/>
      <dgm:t>
        <a:bodyPr/>
        <a:lstStyle/>
        <a:p>
          <a:endParaRPr lang="en-US"/>
        </a:p>
      </dgm:t>
    </dgm:pt>
    <dgm:pt modelId="{FC7321EA-75A5-40C6-8112-3B4E65E2D075}" type="sibTrans" cxnId="{505C658C-D0ED-455F-B4BC-5F3FB1B27C2A}">
      <dgm:prSet/>
      <dgm:spPr/>
      <dgm:t>
        <a:bodyPr/>
        <a:lstStyle/>
        <a:p>
          <a:endParaRPr lang="en-US"/>
        </a:p>
      </dgm:t>
    </dgm:pt>
    <dgm:pt modelId="{CB79B5D8-236E-4B11-9B80-1ADE4D8DF800}">
      <dgm:prSet/>
      <dgm:spPr/>
      <dgm:t>
        <a:bodyPr/>
        <a:lstStyle/>
        <a:p>
          <a:r>
            <a:rPr lang="en-US"/>
            <a:t>Qualtrics administered</a:t>
          </a:r>
        </a:p>
      </dgm:t>
    </dgm:pt>
    <dgm:pt modelId="{0E85073D-C736-4B07-95F5-D09D9E99D106}" type="parTrans" cxnId="{59B28840-F0AC-49D4-AAA3-9868BA6B883A}">
      <dgm:prSet/>
      <dgm:spPr/>
      <dgm:t>
        <a:bodyPr/>
        <a:lstStyle/>
        <a:p>
          <a:endParaRPr lang="en-US"/>
        </a:p>
      </dgm:t>
    </dgm:pt>
    <dgm:pt modelId="{43A9CF35-3F9C-4013-B27B-E4DE9A190D32}" type="sibTrans" cxnId="{59B28840-F0AC-49D4-AAA3-9868BA6B883A}">
      <dgm:prSet/>
      <dgm:spPr/>
      <dgm:t>
        <a:bodyPr/>
        <a:lstStyle/>
        <a:p>
          <a:endParaRPr lang="en-US"/>
        </a:p>
      </dgm:t>
    </dgm:pt>
    <dgm:pt modelId="{1954426A-4468-45AC-B5B0-CE97B8B3FF82}">
      <dgm:prSet/>
      <dgm:spPr/>
      <dgm:t>
        <a:bodyPr/>
        <a:lstStyle/>
        <a:p>
          <a:r>
            <a:rPr lang="en-US"/>
            <a:t>Reasons for food waste </a:t>
          </a:r>
        </a:p>
      </dgm:t>
    </dgm:pt>
    <dgm:pt modelId="{3A46EF1C-4FDF-410D-95B7-37405E9CE986}" type="parTrans" cxnId="{5E06C160-2536-4289-A848-8B3409A73EC2}">
      <dgm:prSet/>
      <dgm:spPr/>
      <dgm:t>
        <a:bodyPr/>
        <a:lstStyle/>
        <a:p>
          <a:endParaRPr lang="en-US"/>
        </a:p>
      </dgm:t>
    </dgm:pt>
    <dgm:pt modelId="{30EB968E-201A-4FC6-B739-3DC1A14D77A4}" type="sibTrans" cxnId="{5E06C160-2536-4289-A848-8B3409A73EC2}">
      <dgm:prSet/>
      <dgm:spPr/>
      <dgm:t>
        <a:bodyPr/>
        <a:lstStyle/>
        <a:p>
          <a:endParaRPr lang="en-US"/>
        </a:p>
      </dgm:t>
    </dgm:pt>
    <dgm:pt modelId="{E5E7D8F0-186E-431B-B70C-3E538C2663A4}">
      <dgm:prSet/>
      <dgm:spPr/>
      <dgm:t>
        <a:bodyPr/>
        <a:lstStyle/>
        <a:p>
          <a:r>
            <a:rPr lang="en-US"/>
            <a:t>Food waste reduction</a:t>
          </a:r>
        </a:p>
      </dgm:t>
    </dgm:pt>
    <dgm:pt modelId="{474E21CE-BC09-45F5-A94E-5E85326037EA}" type="parTrans" cxnId="{CB10D5FB-F940-44EF-B7FE-87B0A144C79C}">
      <dgm:prSet/>
      <dgm:spPr/>
      <dgm:t>
        <a:bodyPr/>
        <a:lstStyle/>
        <a:p>
          <a:endParaRPr lang="en-US"/>
        </a:p>
      </dgm:t>
    </dgm:pt>
    <dgm:pt modelId="{1E35FAD5-5564-469E-A598-626B278A38DD}" type="sibTrans" cxnId="{CB10D5FB-F940-44EF-B7FE-87B0A144C79C}">
      <dgm:prSet/>
      <dgm:spPr/>
      <dgm:t>
        <a:bodyPr/>
        <a:lstStyle/>
        <a:p>
          <a:endParaRPr lang="en-US"/>
        </a:p>
      </dgm:t>
    </dgm:pt>
    <dgm:pt modelId="{9C790205-ED63-4149-9FAC-97C36C93C282}">
      <dgm:prSet/>
      <dgm:spPr/>
      <dgm:t>
        <a:bodyPr/>
        <a:lstStyle/>
        <a:p>
          <a:r>
            <a:rPr lang="en-US"/>
            <a:t>Ongoing, but 286 responses so far</a:t>
          </a:r>
        </a:p>
      </dgm:t>
    </dgm:pt>
    <dgm:pt modelId="{8BB59629-8528-40E4-ADA9-9952ABCD05B4}" type="parTrans" cxnId="{5A81A61C-A2A5-4417-8231-DC18785F2A8E}">
      <dgm:prSet/>
      <dgm:spPr/>
      <dgm:t>
        <a:bodyPr/>
        <a:lstStyle/>
        <a:p>
          <a:endParaRPr lang="en-US"/>
        </a:p>
      </dgm:t>
    </dgm:pt>
    <dgm:pt modelId="{64CEE158-D5EE-4E96-95D8-81194DC90EFE}" type="sibTrans" cxnId="{5A81A61C-A2A5-4417-8231-DC18785F2A8E}">
      <dgm:prSet/>
      <dgm:spPr/>
      <dgm:t>
        <a:bodyPr/>
        <a:lstStyle/>
        <a:p>
          <a:endParaRPr lang="en-US"/>
        </a:p>
      </dgm:t>
    </dgm:pt>
    <dgm:pt modelId="{1D4F4105-DBBC-4867-962C-542E1B530E06}" type="pres">
      <dgm:prSet presAssocID="{8B50B164-C5E3-4033-9205-04C1BFCF25E8}" presName="linear" presStyleCnt="0">
        <dgm:presLayoutVars>
          <dgm:dir/>
          <dgm:animLvl val="lvl"/>
          <dgm:resizeHandles val="exact"/>
        </dgm:presLayoutVars>
      </dgm:prSet>
      <dgm:spPr/>
    </dgm:pt>
    <dgm:pt modelId="{ADB6811D-BD6F-4994-8EF7-F20BCA4F8D33}" type="pres">
      <dgm:prSet presAssocID="{27A87F63-2756-4FA5-B5AB-E523D7C90EDF}" presName="parentLin" presStyleCnt="0"/>
      <dgm:spPr/>
    </dgm:pt>
    <dgm:pt modelId="{357E6EA4-FCAF-46EC-845A-B8D7A481F7A7}" type="pres">
      <dgm:prSet presAssocID="{27A87F63-2756-4FA5-B5AB-E523D7C90EDF}" presName="parentLeftMargin" presStyleLbl="node1" presStyleIdx="0" presStyleCnt="2"/>
      <dgm:spPr/>
    </dgm:pt>
    <dgm:pt modelId="{90A165B9-A215-431F-9C7C-EEE0014BDE72}" type="pres">
      <dgm:prSet presAssocID="{27A87F63-2756-4FA5-B5AB-E523D7C90EDF}" presName="parentText" presStyleLbl="node1" presStyleIdx="0" presStyleCnt="2">
        <dgm:presLayoutVars>
          <dgm:chMax val="0"/>
          <dgm:bulletEnabled val="1"/>
        </dgm:presLayoutVars>
      </dgm:prSet>
      <dgm:spPr/>
    </dgm:pt>
    <dgm:pt modelId="{EC6E5066-0722-4A35-BD04-BA66D712F811}" type="pres">
      <dgm:prSet presAssocID="{27A87F63-2756-4FA5-B5AB-E523D7C90EDF}" presName="negativeSpace" presStyleCnt="0"/>
      <dgm:spPr/>
    </dgm:pt>
    <dgm:pt modelId="{613BAB1A-4CB6-44BE-B854-7543154612B7}" type="pres">
      <dgm:prSet presAssocID="{27A87F63-2756-4FA5-B5AB-E523D7C90EDF}" presName="childText" presStyleLbl="conFgAcc1" presStyleIdx="0" presStyleCnt="2">
        <dgm:presLayoutVars>
          <dgm:bulletEnabled val="1"/>
        </dgm:presLayoutVars>
      </dgm:prSet>
      <dgm:spPr/>
    </dgm:pt>
    <dgm:pt modelId="{16FEDC7A-369D-4F9D-B018-798870F58DBC}" type="pres">
      <dgm:prSet presAssocID="{B645FA17-8AF2-4AD8-BFD1-B5332C38421D}" presName="spaceBetweenRectangles" presStyleCnt="0"/>
      <dgm:spPr/>
    </dgm:pt>
    <dgm:pt modelId="{D0D2FEEC-DE9E-4729-97DC-5E969A634C12}" type="pres">
      <dgm:prSet presAssocID="{35708655-D87B-494B-B482-9BB17B0E647A}" presName="parentLin" presStyleCnt="0"/>
      <dgm:spPr/>
    </dgm:pt>
    <dgm:pt modelId="{37C2470A-B2ED-49CD-AF34-B94E40B54BF5}" type="pres">
      <dgm:prSet presAssocID="{35708655-D87B-494B-B482-9BB17B0E647A}" presName="parentLeftMargin" presStyleLbl="node1" presStyleIdx="0" presStyleCnt="2"/>
      <dgm:spPr/>
    </dgm:pt>
    <dgm:pt modelId="{4A17C831-4B8F-404A-B637-FB973A65778D}" type="pres">
      <dgm:prSet presAssocID="{35708655-D87B-494B-B482-9BB17B0E647A}" presName="parentText" presStyleLbl="node1" presStyleIdx="1" presStyleCnt="2">
        <dgm:presLayoutVars>
          <dgm:chMax val="0"/>
          <dgm:bulletEnabled val="1"/>
        </dgm:presLayoutVars>
      </dgm:prSet>
      <dgm:spPr/>
    </dgm:pt>
    <dgm:pt modelId="{ADA816E2-9768-4BBB-933C-3804AE132A98}" type="pres">
      <dgm:prSet presAssocID="{35708655-D87B-494B-B482-9BB17B0E647A}" presName="negativeSpace" presStyleCnt="0"/>
      <dgm:spPr/>
    </dgm:pt>
    <dgm:pt modelId="{53F6C7F3-0419-4045-AD6A-693BCCB311D7}" type="pres">
      <dgm:prSet presAssocID="{35708655-D87B-494B-B482-9BB17B0E647A}" presName="childText" presStyleLbl="conFgAcc1" presStyleIdx="1" presStyleCnt="2">
        <dgm:presLayoutVars>
          <dgm:bulletEnabled val="1"/>
        </dgm:presLayoutVars>
      </dgm:prSet>
      <dgm:spPr/>
    </dgm:pt>
  </dgm:ptLst>
  <dgm:cxnLst>
    <dgm:cxn modelId="{25C85806-D8BB-46B6-BFC3-5ED6085A3541}" srcId="{27A87F63-2756-4FA5-B5AB-E523D7C90EDF}" destId="{E5D8AA82-3321-4698-99EB-18ABB7A37B69}" srcOrd="0" destOrd="0" parTransId="{BA5EDE60-2F33-4A02-A8BD-E624B17A86C3}" sibTransId="{3AED504C-E61B-43DD-B1E7-0024E8BC9FED}"/>
    <dgm:cxn modelId="{5E85EA11-E1ED-4EDF-8FAE-7F345724C990}" srcId="{8B50B164-C5E3-4033-9205-04C1BFCF25E8}" destId="{27A87F63-2756-4FA5-B5AB-E523D7C90EDF}" srcOrd="0" destOrd="0" parTransId="{BC7706C0-E539-456B-B2BB-A7D11FCFE64F}" sibTransId="{B645FA17-8AF2-4AD8-BFD1-B5332C38421D}"/>
    <dgm:cxn modelId="{5A81A61C-A2A5-4417-8231-DC18785F2A8E}" srcId="{35708655-D87B-494B-B482-9BB17B0E647A}" destId="{9C790205-ED63-4149-9FAC-97C36C93C282}" srcOrd="3" destOrd="0" parTransId="{8BB59629-8528-40E4-ADA9-9952ABCD05B4}" sibTransId="{64CEE158-D5EE-4E96-95D8-81194DC90EFE}"/>
    <dgm:cxn modelId="{10420B23-8F7C-4CF5-AC3F-61C190815472}" type="presOf" srcId="{27A87F63-2756-4FA5-B5AB-E523D7C90EDF}" destId="{90A165B9-A215-431F-9C7C-EEE0014BDE72}" srcOrd="1" destOrd="0" presId="urn:microsoft.com/office/officeart/2005/8/layout/list1"/>
    <dgm:cxn modelId="{61AF913C-A70B-48D5-A66E-7421FBF7E475}" srcId="{27A87F63-2756-4FA5-B5AB-E523D7C90EDF}" destId="{F5AB8F1C-3899-49A0-9881-242B20F0BCED}" srcOrd="1" destOrd="0" parTransId="{73D354B9-5ED4-41F1-B1B2-D48052FE2A25}" sibTransId="{7D617143-0863-4532-AE53-B71B0F821DA6}"/>
    <dgm:cxn modelId="{59B28840-F0AC-49D4-AAA3-9868BA6B883A}" srcId="{35708655-D87B-494B-B482-9BB17B0E647A}" destId="{CB79B5D8-236E-4B11-9B80-1ADE4D8DF800}" srcOrd="0" destOrd="0" parTransId="{0E85073D-C736-4B07-95F5-D09D9E99D106}" sibTransId="{43A9CF35-3F9C-4013-B27B-E4DE9A190D32}"/>
    <dgm:cxn modelId="{5E06C160-2536-4289-A848-8B3409A73EC2}" srcId="{35708655-D87B-494B-B482-9BB17B0E647A}" destId="{1954426A-4468-45AC-B5B0-CE97B8B3FF82}" srcOrd="1" destOrd="0" parTransId="{3A46EF1C-4FDF-410D-95B7-37405E9CE986}" sibTransId="{30EB968E-201A-4FC6-B739-3DC1A14D77A4}"/>
    <dgm:cxn modelId="{5B661E68-F14A-4141-9B57-D373AB8BD1E4}" type="presOf" srcId="{35708655-D87B-494B-B482-9BB17B0E647A}" destId="{4A17C831-4B8F-404A-B637-FB973A65778D}" srcOrd="1" destOrd="0" presId="urn:microsoft.com/office/officeart/2005/8/layout/list1"/>
    <dgm:cxn modelId="{5ACF496D-18B0-4FA1-A4E6-17DEA813A607}" type="presOf" srcId="{FBBA2C20-CD8D-4024-B45C-B41917322900}" destId="{613BAB1A-4CB6-44BE-B854-7543154612B7}" srcOrd="0" destOrd="3" presId="urn:microsoft.com/office/officeart/2005/8/layout/list1"/>
    <dgm:cxn modelId="{BA82C64E-B8E7-4367-A794-996CDC944A3D}" type="presOf" srcId="{27A87F63-2756-4FA5-B5AB-E523D7C90EDF}" destId="{357E6EA4-FCAF-46EC-845A-B8D7A481F7A7}" srcOrd="0" destOrd="0" presId="urn:microsoft.com/office/officeart/2005/8/layout/list1"/>
    <dgm:cxn modelId="{0165E572-C2CE-4D58-B33B-A466E91D7609}" type="presOf" srcId="{F5AB8F1C-3899-49A0-9881-242B20F0BCED}" destId="{613BAB1A-4CB6-44BE-B854-7543154612B7}" srcOrd="0" destOrd="1" presId="urn:microsoft.com/office/officeart/2005/8/layout/list1"/>
    <dgm:cxn modelId="{29C1A555-8921-41D7-BA08-EE64C1A8757C}" type="presOf" srcId="{78D5D97B-3327-472F-9288-73867CEC4496}" destId="{613BAB1A-4CB6-44BE-B854-7543154612B7}" srcOrd="0" destOrd="2" presId="urn:microsoft.com/office/officeart/2005/8/layout/list1"/>
    <dgm:cxn modelId="{D2140F5A-265A-4C5C-9EBD-D65D54929D90}" type="presOf" srcId="{E5D8AA82-3321-4698-99EB-18ABB7A37B69}" destId="{613BAB1A-4CB6-44BE-B854-7543154612B7}" srcOrd="0" destOrd="0" presId="urn:microsoft.com/office/officeart/2005/8/layout/list1"/>
    <dgm:cxn modelId="{331BD686-BCFD-4A2E-BF77-BDF9E1EB9D84}" srcId="{27A87F63-2756-4FA5-B5AB-E523D7C90EDF}" destId="{FBBA2C20-CD8D-4024-B45C-B41917322900}" srcOrd="3" destOrd="0" parTransId="{64A93F2F-62C8-4C80-AA32-DAA3F76E2F85}" sibTransId="{E3EA699C-EED1-46E1-B618-9C9B6A0D6396}"/>
    <dgm:cxn modelId="{505C658C-D0ED-455F-B4BC-5F3FB1B27C2A}" srcId="{8B50B164-C5E3-4033-9205-04C1BFCF25E8}" destId="{35708655-D87B-494B-B482-9BB17B0E647A}" srcOrd="1" destOrd="0" parTransId="{C4B42E61-037B-43EB-9EA2-082B1849CF47}" sibTransId="{FC7321EA-75A5-40C6-8112-3B4E65E2D075}"/>
    <dgm:cxn modelId="{1E5352A4-D334-472C-AB4B-E9CC51B3783F}" type="presOf" srcId="{CB79B5D8-236E-4B11-9B80-1ADE4D8DF800}" destId="{53F6C7F3-0419-4045-AD6A-693BCCB311D7}" srcOrd="0" destOrd="0" presId="urn:microsoft.com/office/officeart/2005/8/layout/list1"/>
    <dgm:cxn modelId="{DB4C49C7-1C61-4598-8E4D-B5DCDB78EA53}" type="presOf" srcId="{1954426A-4468-45AC-B5B0-CE97B8B3FF82}" destId="{53F6C7F3-0419-4045-AD6A-693BCCB311D7}" srcOrd="0" destOrd="1" presId="urn:microsoft.com/office/officeart/2005/8/layout/list1"/>
    <dgm:cxn modelId="{A14A8FC8-01BD-4CD2-A9D0-B477242BCC5D}" type="presOf" srcId="{9C790205-ED63-4149-9FAC-97C36C93C282}" destId="{53F6C7F3-0419-4045-AD6A-693BCCB311D7}" srcOrd="0" destOrd="3" presId="urn:microsoft.com/office/officeart/2005/8/layout/list1"/>
    <dgm:cxn modelId="{38DAA4CD-887B-44D7-B602-1A2E01958331}" type="presOf" srcId="{35708655-D87B-494B-B482-9BB17B0E647A}" destId="{37C2470A-B2ED-49CD-AF34-B94E40B54BF5}" srcOrd="0" destOrd="0" presId="urn:microsoft.com/office/officeart/2005/8/layout/list1"/>
    <dgm:cxn modelId="{564D34DA-CD7A-4C88-A5E1-D8CE8001EB8F}" type="presOf" srcId="{E5E7D8F0-186E-431B-B70C-3E538C2663A4}" destId="{53F6C7F3-0419-4045-AD6A-693BCCB311D7}" srcOrd="0" destOrd="2" presId="urn:microsoft.com/office/officeart/2005/8/layout/list1"/>
    <dgm:cxn modelId="{37392DE3-C4C7-4C80-A267-F914FD80CB2E}" srcId="{27A87F63-2756-4FA5-B5AB-E523D7C90EDF}" destId="{78D5D97B-3327-472F-9288-73867CEC4496}" srcOrd="2" destOrd="0" parTransId="{89F3AAAC-32B7-4583-9A3F-1A436E8D5E78}" sibTransId="{3734C32D-977B-4F68-81CA-04C6E639726F}"/>
    <dgm:cxn modelId="{A90452EF-CBD4-4A16-BD9D-EE47CC196975}" type="presOf" srcId="{8B50B164-C5E3-4033-9205-04C1BFCF25E8}" destId="{1D4F4105-DBBC-4867-962C-542E1B530E06}" srcOrd="0" destOrd="0" presId="urn:microsoft.com/office/officeart/2005/8/layout/list1"/>
    <dgm:cxn modelId="{CB10D5FB-F940-44EF-B7FE-87B0A144C79C}" srcId="{35708655-D87B-494B-B482-9BB17B0E647A}" destId="{E5E7D8F0-186E-431B-B70C-3E538C2663A4}" srcOrd="2" destOrd="0" parTransId="{474E21CE-BC09-45F5-A94E-5E85326037EA}" sibTransId="{1E35FAD5-5564-469E-A598-626B278A38DD}"/>
    <dgm:cxn modelId="{8C0D1216-C3B2-43A9-9418-EDCBF9B6BA94}" type="presParOf" srcId="{1D4F4105-DBBC-4867-962C-542E1B530E06}" destId="{ADB6811D-BD6F-4994-8EF7-F20BCA4F8D33}" srcOrd="0" destOrd="0" presId="urn:microsoft.com/office/officeart/2005/8/layout/list1"/>
    <dgm:cxn modelId="{FB5F9270-99DA-4243-9CCB-081B646E7A1A}" type="presParOf" srcId="{ADB6811D-BD6F-4994-8EF7-F20BCA4F8D33}" destId="{357E6EA4-FCAF-46EC-845A-B8D7A481F7A7}" srcOrd="0" destOrd="0" presId="urn:microsoft.com/office/officeart/2005/8/layout/list1"/>
    <dgm:cxn modelId="{C30174E2-836D-4D0E-8A56-7A09E8AB5F12}" type="presParOf" srcId="{ADB6811D-BD6F-4994-8EF7-F20BCA4F8D33}" destId="{90A165B9-A215-431F-9C7C-EEE0014BDE72}" srcOrd="1" destOrd="0" presId="urn:microsoft.com/office/officeart/2005/8/layout/list1"/>
    <dgm:cxn modelId="{C8FC7529-DE6F-4760-BF5B-36828FC09880}" type="presParOf" srcId="{1D4F4105-DBBC-4867-962C-542E1B530E06}" destId="{EC6E5066-0722-4A35-BD04-BA66D712F811}" srcOrd="1" destOrd="0" presId="urn:microsoft.com/office/officeart/2005/8/layout/list1"/>
    <dgm:cxn modelId="{7416EEB5-DBA2-4EC3-9146-95D188052A34}" type="presParOf" srcId="{1D4F4105-DBBC-4867-962C-542E1B530E06}" destId="{613BAB1A-4CB6-44BE-B854-7543154612B7}" srcOrd="2" destOrd="0" presId="urn:microsoft.com/office/officeart/2005/8/layout/list1"/>
    <dgm:cxn modelId="{417CCDC2-8511-4F62-B002-4794C1F9D6E4}" type="presParOf" srcId="{1D4F4105-DBBC-4867-962C-542E1B530E06}" destId="{16FEDC7A-369D-4F9D-B018-798870F58DBC}" srcOrd="3" destOrd="0" presId="urn:microsoft.com/office/officeart/2005/8/layout/list1"/>
    <dgm:cxn modelId="{1FB6C315-5D2D-4066-A3BA-17A4DF3B0F8E}" type="presParOf" srcId="{1D4F4105-DBBC-4867-962C-542E1B530E06}" destId="{D0D2FEEC-DE9E-4729-97DC-5E969A634C12}" srcOrd="4" destOrd="0" presId="urn:microsoft.com/office/officeart/2005/8/layout/list1"/>
    <dgm:cxn modelId="{77A0F5EF-B5E2-4413-927D-4E0B4045C099}" type="presParOf" srcId="{D0D2FEEC-DE9E-4729-97DC-5E969A634C12}" destId="{37C2470A-B2ED-49CD-AF34-B94E40B54BF5}" srcOrd="0" destOrd="0" presId="urn:microsoft.com/office/officeart/2005/8/layout/list1"/>
    <dgm:cxn modelId="{CB73FEED-1133-4699-81FB-79D78B7E961E}" type="presParOf" srcId="{D0D2FEEC-DE9E-4729-97DC-5E969A634C12}" destId="{4A17C831-4B8F-404A-B637-FB973A65778D}" srcOrd="1" destOrd="0" presId="urn:microsoft.com/office/officeart/2005/8/layout/list1"/>
    <dgm:cxn modelId="{9AF49BAF-AC4D-47C3-A8B6-E1D82FB1C318}" type="presParOf" srcId="{1D4F4105-DBBC-4867-962C-542E1B530E06}" destId="{ADA816E2-9768-4BBB-933C-3804AE132A98}" srcOrd="5" destOrd="0" presId="urn:microsoft.com/office/officeart/2005/8/layout/list1"/>
    <dgm:cxn modelId="{FD77A3F6-4BA0-4745-A3D5-2AF6B9B9C333}" type="presParOf" srcId="{1D4F4105-DBBC-4867-962C-542E1B530E06}" destId="{53F6C7F3-0419-4045-AD6A-693BCCB311D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5F905-FC9D-49B6-A888-60ED72EB2298}">
      <dsp:nvSpPr>
        <dsp:cNvPr id="0" name=""/>
        <dsp:cNvSpPr/>
      </dsp:nvSpPr>
      <dsp:spPr>
        <a:xfrm>
          <a:off x="0" y="48982"/>
          <a:ext cx="6245265"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4BF036-0AC6-4B77-B82C-500AC4AD6BB1}">
      <dsp:nvSpPr>
        <dsp:cNvPr id="0" name=""/>
        <dsp:cNvSpPr/>
      </dsp:nvSpPr>
      <dsp:spPr>
        <a:xfrm>
          <a:off x="233059" y="175158"/>
          <a:ext cx="423745" cy="4237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17B144-6138-48F3-B42C-CCE9AE591418}">
      <dsp:nvSpPr>
        <dsp:cNvPr id="0" name=""/>
        <dsp:cNvSpPr/>
      </dsp:nvSpPr>
      <dsp:spPr>
        <a:xfrm>
          <a:off x="889864" y="1808"/>
          <a:ext cx="5355400"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844550">
            <a:lnSpc>
              <a:spcPct val="100000"/>
            </a:lnSpc>
            <a:spcBef>
              <a:spcPct val="0"/>
            </a:spcBef>
            <a:spcAft>
              <a:spcPct val="35000"/>
            </a:spcAft>
            <a:buNone/>
          </a:pPr>
          <a:r>
            <a:rPr lang="en-US" sz="1900" b="0" i="0" kern="1200" dirty="0"/>
            <a:t>Background</a:t>
          </a:r>
          <a:endParaRPr lang="en-US" sz="1900" kern="1200" dirty="0"/>
        </a:p>
      </dsp:txBody>
      <dsp:txXfrm>
        <a:off x="889864" y="1808"/>
        <a:ext cx="5355400" cy="770445"/>
      </dsp:txXfrm>
    </dsp:sp>
    <dsp:sp modelId="{FD046E5F-4C02-47E2-8018-1B0E5884CFEA}">
      <dsp:nvSpPr>
        <dsp:cNvPr id="0" name=""/>
        <dsp:cNvSpPr/>
      </dsp:nvSpPr>
      <dsp:spPr>
        <a:xfrm>
          <a:off x="0" y="964865"/>
          <a:ext cx="6245265"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0B965B-112D-435F-A2F0-8C69739DD712}">
      <dsp:nvSpPr>
        <dsp:cNvPr id="0" name=""/>
        <dsp:cNvSpPr/>
      </dsp:nvSpPr>
      <dsp:spPr>
        <a:xfrm>
          <a:off x="233059" y="1138215"/>
          <a:ext cx="423745" cy="423745"/>
        </a:xfrm>
        <a:prstGeom prst="rect">
          <a:avLst/>
        </a:prstGeom>
        <a:solidFill>
          <a:schemeClr val="accent3">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DEC62B-3AB7-4C32-BC97-F6CE9C431B3B}">
      <dsp:nvSpPr>
        <dsp:cNvPr id="0" name=""/>
        <dsp:cNvSpPr/>
      </dsp:nvSpPr>
      <dsp:spPr>
        <a:xfrm>
          <a:off x="889864" y="964865"/>
          <a:ext cx="5355400"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844550">
            <a:lnSpc>
              <a:spcPct val="100000"/>
            </a:lnSpc>
            <a:spcBef>
              <a:spcPct val="0"/>
            </a:spcBef>
            <a:spcAft>
              <a:spcPct val="35000"/>
            </a:spcAft>
            <a:buNone/>
          </a:pPr>
          <a:r>
            <a:rPr lang="en-US" sz="1900" kern="1200" dirty="0"/>
            <a:t>Problem Statement</a:t>
          </a:r>
        </a:p>
      </dsp:txBody>
      <dsp:txXfrm>
        <a:off x="889864" y="964865"/>
        <a:ext cx="5355400" cy="770445"/>
      </dsp:txXfrm>
    </dsp:sp>
    <dsp:sp modelId="{C2D92E26-6455-406D-91CA-C59CED3623C3}">
      <dsp:nvSpPr>
        <dsp:cNvPr id="0" name=""/>
        <dsp:cNvSpPr/>
      </dsp:nvSpPr>
      <dsp:spPr>
        <a:xfrm>
          <a:off x="0" y="1927922"/>
          <a:ext cx="6245265"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0195D6-B87A-4F90-9AB2-A5693B0E3B25}">
      <dsp:nvSpPr>
        <dsp:cNvPr id="0" name=""/>
        <dsp:cNvSpPr/>
      </dsp:nvSpPr>
      <dsp:spPr>
        <a:xfrm>
          <a:off x="233059" y="2101272"/>
          <a:ext cx="423745" cy="423745"/>
        </a:xfrm>
        <a:prstGeom prst="rect">
          <a:avLst/>
        </a:prstGeom>
        <a:solidFill>
          <a:schemeClr val="accent4">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B639EA-BA52-4091-9860-8B5D1DCA38DB}">
      <dsp:nvSpPr>
        <dsp:cNvPr id="0" name=""/>
        <dsp:cNvSpPr/>
      </dsp:nvSpPr>
      <dsp:spPr>
        <a:xfrm>
          <a:off x="889864" y="1927922"/>
          <a:ext cx="5355400"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844550">
            <a:lnSpc>
              <a:spcPct val="100000"/>
            </a:lnSpc>
            <a:spcBef>
              <a:spcPct val="0"/>
            </a:spcBef>
            <a:spcAft>
              <a:spcPct val="35000"/>
            </a:spcAft>
            <a:buNone/>
          </a:pPr>
          <a:r>
            <a:rPr lang="en-US" sz="1900" b="0" i="0" kern="1200"/>
            <a:t>Data Collection</a:t>
          </a:r>
          <a:endParaRPr lang="en-US" sz="1900" kern="1200" dirty="0"/>
        </a:p>
      </dsp:txBody>
      <dsp:txXfrm>
        <a:off x="889864" y="1927922"/>
        <a:ext cx="5355400" cy="770445"/>
      </dsp:txXfrm>
    </dsp:sp>
    <dsp:sp modelId="{8242259A-F8B7-48FD-A2D4-4DAB68053919}">
      <dsp:nvSpPr>
        <dsp:cNvPr id="0" name=""/>
        <dsp:cNvSpPr/>
      </dsp:nvSpPr>
      <dsp:spPr>
        <a:xfrm>
          <a:off x="0" y="2890979"/>
          <a:ext cx="6245265"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E83C8F-A5C9-43C8-A2B0-CB8A5A867863}">
      <dsp:nvSpPr>
        <dsp:cNvPr id="0" name=""/>
        <dsp:cNvSpPr/>
      </dsp:nvSpPr>
      <dsp:spPr>
        <a:xfrm>
          <a:off x="233059" y="3064329"/>
          <a:ext cx="423745" cy="4237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256015-F958-470B-B0EB-80DC43B8ECB5}">
      <dsp:nvSpPr>
        <dsp:cNvPr id="0" name=""/>
        <dsp:cNvSpPr/>
      </dsp:nvSpPr>
      <dsp:spPr>
        <a:xfrm>
          <a:off x="889864" y="2890979"/>
          <a:ext cx="5355400"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844550">
            <a:lnSpc>
              <a:spcPct val="100000"/>
            </a:lnSpc>
            <a:spcBef>
              <a:spcPct val="0"/>
            </a:spcBef>
            <a:spcAft>
              <a:spcPct val="35000"/>
            </a:spcAft>
            <a:buNone/>
          </a:pPr>
          <a:r>
            <a:rPr lang="en-US" sz="1900" b="0" i="0" kern="1200" dirty="0"/>
            <a:t>Findings </a:t>
          </a:r>
          <a:endParaRPr lang="en-US" sz="1900" kern="1200" dirty="0"/>
        </a:p>
      </dsp:txBody>
      <dsp:txXfrm>
        <a:off x="889864" y="2890979"/>
        <a:ext cx="5355400" cy="770445"/>
      </dsp:txXfrm>
    </dsp:sp>
    <dsp:sp modelId="{3B9EA639-5D1F-4E9A-9DE2-8FA2E101EF48}">
      <dsp:nvSpPr>
        <dsp:cNvPr id="0" name=""/>
        <dsp:cNvSpPr/>
      </dsp:nvSpPr>
      <dsp:spPr>
        <a:xfrm>
          <a:off x="0" y="3854036"/>
          <a:ext cx="6245265"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613CAC-471E-47FD-BB09-88FF9C10532F}">
      <dsp:nvSpPr>
        <dsp:cNvPr id="0" name=""/>
        <dsp:cNvSpPr/>
      </dsp:nvSpPr>
      <dsp:spPr>
        <a:xfrm>
          <a:off x="233059" y="4027386"/>
          <a:ext cx="423745" cy="4237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B74E23-ED1D-4BC1-82C9-07D1212D4D3C}">
      <dsp:nvSpPr>
        <dsp:cNvPr id="0" name=""/>
        <dsp:cNvSpPr/>
      </dsp:nvSpPr>
      <dsp:spPr>
        <a:xfrm>
          <a:off x="889864" y="3854036"/>
          <a:ext cx="5355400"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844550">
            <a:lnSpc>
              <a:spcPct val="100000"/>
            </a:lnSpc>
            <a:spcBef>
              <a:spcPct val="0"/>
            </a:spcBef>
            <a:spcAft>
              <a:spcPct val="35000"/>
            </a:spcAft>
            <a:buNone/>
          </a:pPr>
          <a:r>
            <a:rPr lang="en-US" sz="1900" b="0" i="0" kern="1200" dirty="0"/>
            <a:t>Conclusions</a:t>
          </a:r>
          <a:endParaRPr lang="en-US" sz="1900" kern="1200" dirty="0"/>
        </a:p>
      </dsp:txBody>
      <dsp:txXfrm>
        <a:off x="889864" y="3854036"/>
        <a:ext cx="5355400" cy="770445"/>
      </dsp:txXfrm>
    </dsp:sp>
    <dsp:sp modelId="{2152C57A-1031-46EE-9F17-36396F072C62}">
      <dsp:nvSpPr>
        <dsp:cNvPr id="0" name=""/>
        <dsp:cNvSpPr/>
      </dsp:nvSpPr>
      <dsp:spPr>
        <a:xfrm>
          <a:off x="0" y="4817093"/>
          <a:ext cx="6245265"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F9896C-576E-46D4-95B9-420FB695FE93}">
      <dsp:nvSpPr>
        <dsp:cNvPr id="0" name=""/>
        <dsp:cNvSpPr/>
      </dsp:nvSpPr>
      <dsp:spPr>
        <a:xfrm>
          <a:off x="233059" y="4990443"/>
          <a:ext cx="423745" cy="4237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D1B38-62C5-4DA6-9C23-DC0DBC33B21B}">
      <dsp:nvSpPr>
        <dsp:cNvPr id="0" name=""/>
        <dsp:cNvSpPr/>
      </dsp:nvSpPr>
      <dsp:spPr>
        <a:xfrm>
          <a:off x="889864" y="4817093"/>
          <a:ext cx="5355400"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844550">
            <a:lnSpc>
              <a:spcPct val="100000"/>
            </a:lnSpc>
            <a:spcBef>
              <a:spcPct val="0"/>
            </a:spcBef>
            <a:spcAft>
              <a:spcPct val="35000"/>
            </a:spcAft>
            <a:buNone/>
          </a:pPr>
          <a:r>
            <a:rPr lang="en-US" sz="1900" b="0" i="0" kern="1200" dirty="0"/>
            <a:t>Appreciation</a:t>
          </a:r>
          <a:endParaRPr lang="en-US" sz="1900" kern="1200" dirty="0"/>
        </a:p>
      </dsp:txBody>
      <dsp:txXfrm>
        <a:off x="889864" y="4817093"/>
        <a:ext cx="5355400" cy="770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40E09-3459-4F33-8C91-0CE33200B953}">
      <dsp:nvSpPr>
        <dsp:cNvPr id="0" name=""/>
        <dsp:cNvSpPr/>
      </dsp:nvSpPr>
      <dsp:spPr>
        <a:xfrm>
          <a:off x="0" y="372323"/>
          <a:ext cx="6245265"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Upper Peninsula </a:t>
          </a:r>
        </a:p>
      </dsp:txBody>
      <dsp:txXfrm>
        <a:off x="32784" y="405107"/>
        <a:ext cx="6179697" cy="606012"/>
      </dsp:txXfrm>
    </dsp:sp>
    <dsp:sp modelId="{A0D52024-C53A-4103-830C-EDCFE16778FD}">
      <dsp:nvSpPr>
        <dsp:cNvPr id="0" name=""/>
        <dsp:cNvSpPr/>
      </dsp:nvSpPr>
      <dsp:spPr>
        <a:xfrm>
          <a:off x="0" y="1043903"/>
          <a:ext cx="6245265" cy="4173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28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Home to 3 Great Lakes - Lake Michigan, Huron, and Superior</a:t>
          </a:r>
        </a:p>
        <a:p>
          <a:pPr marL="228600" lvl="1" indent="-228600" algn="l" defTabSz="977900">
            <a:lnSpc>
              <a:spcPct val="90000"/>
            </a:lnSpc>
            <a:spcBef>
              <a:spcPct val="0"/>
            </a:spcBef>
            <a:spcAft>
              <a:spcPct val="20000"/>
            </a:spcAft>
            <a:buChar char="•"/>
          </a:pPr>
          <a:r>
            <a:rPr lang="en-US" sz="2200" kern="1200" dirty="0"/>
            <a:t>At risk, from:</a:t>
          </a:r>
        </a:p>
        <a:p>
          <a:pPr marL="457200" lvl="2" indent="-228600" algn="l" defTabSz="977900">
            <a:lnSpc>
              <a:spcPct val="90000"/>
            </a:lnSpc>
            <a:spcBef>
              <a:spcPct val="0"/>
            </a:spcBef>
            <a:spcAft>
              <a:spcPct val="20000"/>
            </a:spcAft>
            <a:buChar char="•"/>
          </a:pPr>
          <a:r>
            <a:rPr lang="en-US" sz="2200" kern="1200" dirty="0"/>
            <a:t>About 22 million pounds of plastics enter Great Lakes yearly</a:t>
          </a:r>
        </a:p>
        <a:p>
          <a:pPr marL="685800" lvl="3" indent="-228600" algn="l" defTabSz="977900">
            <a:lnSpc>
              <a:spcPct val="90000"/>
            </a:lnSpc>
            <a:spcBef>
              <a:spcPct val="0"/>
            </a:spcBef>
            <a:spcAft>
              <a:spcPct val="20000"/>
            </a:spcAft>
            <a:buChar char="•"/>
          </a:pPr>
          <a:r>
            <a:rPr lang="en-US" sz="2200" b="1" kern="1200" dirty="0"/>
            <a:t>Lake Michigan</a:t>
          </a:r>
          <a:r>
            <a:rPr lang="en-US" sz="2200" kern="1200" dirty="0"/>
            <a:t>: 11.6 million pounds of plastics ( 100 Olympic-size swimming pools)</a:t>
          </a:r>
        </a:p>
        <a:p>
          <a:pPr marL="685800" lvl="3" indent="-228600" algn="l" defTabSz="977900">
            <a:lnSpc>
              <a:spcPct val="90000"/>
            </a:lnSpc>
            <a:spcBef>
              <a:spcPct val="0"/>
            </a:spcBef>
            <a:spcAft>
              <a:spcPct val="20000"/>
            </a:spcAft>
            <a:buChar char="•"/>
          </a:pPr>
          <a:r>
            <a:rPr lang="en-US" sz="2200" b="1" kern="1200" dirty="0"/>
            <a:t>Lake Huron</a:t>
          </a:r>
          <a:r>
            <a:rPr lang="en-US" sz="2200" kern="1200" dirty="0"/>
            <a:t>: 1.44 metric tons of microplastic </a:t>
          </a:r>
        </a:p>
        <a:p>
          <a:pPr marL="685800" lvl="3" indent="-228600" algn="l" defTabSz="977900">
            <a:lnSpc>
              <a:spcPct val="90000"/>
            </a:lnSpc>
            <a:spcBef>
              <a:spcPct val="0"/>
            </a:spcBef>
            <a:spcAft>
              <a:spcPct val="20000"/>
            </a:spcAft>
            <a:buChar char="•"/>
          </a:pPr>
          <a:r>
            <a:rPr lang="en-US" sz="2200" b="1" kern="1200" dirty="0"/>
            <a:t>Lake Superior</a:t>
          </a:r>
          <a:r>
            <a:rPr lang="en-US" sz="2200" kern="1200" dirty="0"/>
            <a:t>: 0.02 metric tons</a:t>
          </a:r>
        </a:p>
        <a:p>
          <a:pPr marL="685800" lvl="3" indent="-228600" algn="l" defTabSz="977900">
            <a:lnSpc>
              <a:spcPct val="90000"/>
            </a:lnSpc>
            <a:spcBef>
              <a:spcPct val="0"/>
            </a:spcBef>
            <a:spcAft>
              <a:spcPct val="20000"/>
            </a:spcAft>
            <a:buChar char="•"/>
          </a:pPr>
          <a:r>
            <a:rPr lang="en-US" sz="2200" kern="1200" dirty="0"/>
            <a:t>Massive threat to aquatic organisms and wildlife in the lakes and millions rely on the lakes for drinking water</a:t>
          </a:r>
        </a:p>
      </dsp:txBody>
      <dsp:txXfrm>
        <a:off x="0" y="1043903"/>
        <a:ext cx="6245265" cy="4173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BA501-094F-4F45-8692-FE799C27CDB1}">
      <dsp:nvSpPr>
        <dsp:cNvPr id="0" name=""/>
        <dsp:cNvSpPr/>
      </dsp:nvSpPr>
      <dsp:spPr>
        <a:xfrm>
          <a:off x="1101314" y="887645"/>
          <a:ext cx="1130395" cy="113039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9F3DB3-54A0-4A02-9D95-8AFE4F9BE2E6}">
      <dsp:nvSpPr>
        <dsp:cNvPr id="0" name=""/>
        <dsp:cNvSpPr/>
      </dsp:nvSpPr>
      <dsp:spPr>
        <a:xfrm>
          <a:off x="1338697" y="1125028"/>
          <a:ext cx="655629" cy="6556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985EFB-2088-411A-ACBE-1FF580DE57C8}">
      <dsp:nvSpPr>
        <dsp:cNvPr id="0" name=""/>
        <dsp:cNvSpPr/>
      </dsp:nvSpPr>
      <dsp:spPr>
        <a:xfrm>
          <a:off x="2473937" y="887645"/>
          <a:ext cx="2664503" cy="1130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Educate consumers and create increased awareness about more sustainable materials they can switch to, to reduce and stop their plastic consumption</a:t>
          </a:r>
        </a:p>
      </dsp:txBody>
      <dsp:txXfrm>
        <a:off x="2473937" y="887645"/>
        <a:ext cx="2664503" cy="1130395"/>
      </dsp:txXfrm>
    </dsp:sp>
    <dsp:sp modelId="{D77D74E0-98C6-4239-A3AE-118434A37E90}">
      <dsp:nvSpPr>
        <dsp:cNvPr id="0" name=""/>
        <dsp:cNvSpPr/>
      </dsp:nvSpPr>
      <dsp:spPr>
        <a:xfrm>
          <a:off x="5602710" y="887645"/>
          <a:ext cx="1130395" cy="113039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8996FD-1902-4005-83CC-95956484C880}">
      <dsp:nvSpPr>
        <dsp:cNvPr id="0" name=""/>
        <dsp:cNvSpPr/>
      </dsp:nvSpPr>
      <dsp:spPr>
        <a:xfrm>
          <a:off x="5840093" y="1125028"/>
          <a:ext cx="655629" cy="6556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5C2411-332D-4A0D-B4C6-04F05BE7DC05}">
      <dsp:nvSpPr>
        <dsp:cNvPr id="0" name=""/>
        <dsp:cNvSpPr/>
      </dsp:nvSpPr>
      <dsp:spPr>
        <a:xfrm>
          <a:off x="6975333" y="887645"/>
          <a:ext cx="2664503" cy="1130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Encourage and incentivize consumers to take actions that will help reduce their plastic consumption </a:t>
          </a:r>
        </a:p>
      </dsp:txBody>
      <dsp:txXfrm>
        <a:off x="6975333" y="887645"/>
        <a:ext cx="2664503" cy="11303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757CF-2B15-4AED-89A0-EE198332CD27}">
      <dsp:nvSpPr>
        <dsp:cNvPr id="0" name=""/>
        <dsp:cNvSpPr/>
      </dsp:nvSpPr>
      <dsp:spPr>
        <a:xfrm>
          <a:off x="1517444" y="9420"/>
          <a:ext cx="960487" cy="9604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15BA8F-7052-4EB5-8CE6-DA72DF16F180}">
      <dsp:nvSpPr>
        <dsp:cNvPr id="0" name=""/>
        <dsp:cNvSpPr/>
      </dsp:nvSpPr>
      <dsp:spPr>
        <a:xfrm>
          <a:off x="1719146" y="211123"/>
          <a:ext cx="557082" cy="5570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6977A7-DA71-4663-9EA1-B68B035A2DE3}">
      <dsp:nvSpPr>
        <dsp:cNvPr id="0" name=""/>
        <dsp:cNvSpPr/>
      </dsp:nvSpPr>
      <dsp:spPr>
        <a:xfrm>
          <a:off x="2683750" y="9420"/>
          <a:ext cx="2264006" cy="960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Introduction</a:t>
          </a:r>
        </a:p>
      </dsp:txBody>
      <dsp:txXfrm>
        <a:off x="2683750" y="9420"/>
        <a:ext cx="2264006" cy="960487"/>
      </dsp:txXfrm>
    </dsp:sp>
    <dsp:sp modelId="{418B437A-65D0-4F73-B2BE-5EC78D64BBE3}">
      <dsp:nvSpPr>
        <dsp:cNvPr id="0" name=""/>
        <dsp:cNvSpPr/>
      </dsp:nvSpPr>
      <dsp:spPr>
        <a:xfrm>
          <a:off x="5342242" y="9420"/>
          <a:ext cx="960487" cy="9604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D9BF95-6A50-4089-AB52-09EE49C160C6}">
      <dsp:nvSpPr>
        <dsp:cNvPr id="0" name=""/>
        <dsp:cNvSpPr/>
      </dsp:nvSpPr>
      <dsp:spPr>
        <a:xfrm>
          <a:off x="5543945" y="211123"/>
          <a:ext cx="557082" cy="5570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A68F49-1D2E-406E-A843-A1B594A5768B}">
      <dsp:nvSpPr>
        <dsp:cNvPr id="0" name=""/>
        <dsp:cNvSpPr/>
      </dsp:nvSpPr>
      <dsp:spPr>
        <a:xfrm>
          <a:off x="6508549" y="9420"/>
          <a:ext cx="2264006" cy="960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Methods</a:t>
          </a:r>
        </a:p>
      </dsp:txBody>
      <dsp:txXfrm>
        <a:off x="6508549" y="9420"/>
        <a:ext cx="2264006" cy="960487"/>
      </dsp:txXfrm>
    </dsp:sp>
    <dsp:sp modelId="{BE89FB07-410A-4D8D-9556-04CB83B4FC47}">
      <dsp:nvSpPr>
        <dsp:cNvPr id="0" name=""/>
        <dsp:cNvSpPr/>
      </dsp:nvSpPr>
      <dsp:spPr>
        <a:xfrm>
          <a:off x="1517444" y="1716956"/>
          <a:ext cx="960487" cy="9604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A19696-ED5E-4683-9252-CFBF8C19C768}">
      <dsp:nvSpPr>
        <dsp:cNvPr id="0" name=""/>
        <dsp:cNvSpPr/>
      </dsp:nvSpPr>
      <dsp:spPr>
        <a:xfrm>
          <a:off x="1719146" y="1918658"/>
          <a:ext cx="557082" cy="5570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56BDAB-D70F-4D7A-94D5-F6E07EF0B9C9}">
      <dsp:nvSpPr>
        <dsp:cNvPr id="0" name=""/>
        <dsp:cNvSpPr/>
      </dsp:nvSpPr>
      <dsp:spPr>
        <a:xfrm>
          <a:off x="2683750" y="1716956"/>
          <a:ext cx="2264006" cy="960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Results</a:t>
          </a:r>
        </a:p>
      </dsp:txBody>
      <dsp:txXfrm>
        <a:off x="2683750" y="1716956"/>
        <a:ext cx="2264006" cy="960487"/>
      </dsp:txXfrm>
    </dsp:sp>
    <dsp:sp modelId="{3510E966-75A5-4292-8574-421182C81C4A}">
      <dsp:nvSpPr>
        <dsp:cNvPr id="0" name=""/>
        <dsp:cNvSpPr/>
      </dsp:nvSpPr>
      <dsp:spPr>
        <a:xfrm>
          <a:off x="5342242" y="1716956"/>
          <a:ext cx="960487" cy="9604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2C3224-561F-48E7-A5DD-2F3F6070DB41}">
      <dsp:nvSpPr>
        <dsp:cNvPr id="0" name=""/>
        <dsp:cNvSpPr/>
      </dsp:nvSpPr>
      <dsp:spPr>
        <a:xfrm>
          <a:off x="5543945" y="1918658"/>
          <a:ext cx="557082" cy="5570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707A07-FE01-4D3F-8332-0A8FE3C6B802}">
      <dsp:nvSpPr>
        <dsp:cNvPr id="0" name=""/>
        <dsp:cNvSpPr/>
      </dsp:nvSpPr>
      <dsp:spPr>
        <a:xfrm>
          <a:off x="6508549" y="1716956"/>
          <a:ext cx="2264006" cy="960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Implications</a:t>
          </a:r>
        </a:p>
      </dsp:txBody>
      <dsp:txXfrm>
        <a:off x="6508549" y="1716956"/>
        <a:ext cx="2264006" cy="960487"/>
      </dsp:txXfrm>
    </dsp:sp>
    <dsp:sp modelId="{7F57FC84-2C10-4DBD-AD7C-717291C33700}">
      <dsp:nvSpPr>
        <dsp:cNvPr id="0" name=""/>
        <dsp:cNvSpPr/>
      </dsp:nvSpPr>
      <dsp:spPr>
        <a:xfrm>
          <a:off x="1517444" y="3424491"/>
          <a:ext cx="960487" cy="9604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E806DC-31A8-4EF7-9D9C-72929C8A7B87}">
      <dsp:nvSpPr>
        <dsp:cNvPr id="0" name=""/>
        <dsp:cNvSpPr/>
      </dsp:nvSpPr>
      <dsp:spPr>
        <a:xfrm>
          <a:off x="1719146" y="3626194"/>
          <a:ext cx="557082" cy="55708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B35C47-A266-485B-B7F8-A4EF85D50544}">
      <dsp:nvSpPr>
        <dsp:cNvPr id="0" name=""/>
        <dsp:cNvSpPr/>
      </dsp:nvSpPr>
      <dsp:spPr>
        <a:xfrm>
          <a:off x="2683750" y="3424491"/>
          <a:ext cx="2264006" cy="960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Conclusions</a:t>
          </a:r>
        </a:p>
      </dsp:txBody>
      <dsp:txXfrm>
        <a:off x="2683750" y="3424491"/>
        <a:ext cx="2264006" cy="9604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BAB1A-4CB6-44BE-B854-7543154612B7}">
      <dsp:nvSpPr>
        <dsp:cNvPr id="0" name=""/>
        <dsp:cNvSpPr/>
      </dsp:nvSpPr>
      <dsp:spPr>
        <a:xfrm>
          <a:off x="0" y="388956"/>
          <a:ext cx="6367912" cy="3112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4221" tIns="541528" rIns="494221"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a:t>4-8 people each</a:t>
          </a:r>
        </a:p>
        <a:p>
          <a:pPr marL="228600" lvl="1" indent="-228600" algn="l" defTabSz="1155700">
            <a:lnSpc>
              <a:spcPct val="90000"/>
            </a:lnSpc>
            <a:spcBef>
              <a:spcPct val="0"/>
            </a:spcBef>
            <a:spcAft>
              <a:spcPct val="15000"/>
            </a:spcAft>
            <a:buChar char="•"/>
          </a:pPr>
          <a:r>
            <a:rPr lang="en-US" sz="2600" kern="1200"/>
            <a:t>Students who lived on campus and commuting students</a:t>
          </a:r>
        </a:p>
        <a:p>
          <a:pPr marL="228600" lvl="1" indent="-228600" algn="l" defTabSz="1155700">
            <a:lnSpc>
              <a:spcPct val="90000"/>
            </a:lnSpc>
            <a:spcBef>
              <a:spcPct val="0"/>
            </a:spcBef>
            <a:spcAft>
              <a:spcPct val="15000"/>
            </a:spcAft>
            <a:buChar char="•"/>
          </a:pPr>
          <a:r>
            <a:rPr lang="en-US" sz="2600" kern="1200"/>
            <a:t>Reasons for food waste, waste reduction, etc.</a:t>
          </a:r>
        </a:p>
        <a:p>
          <a:pPr marL="228600" lvl="1" indent="-228600" algn="l" defTabSz="1155700">
            <a:lnSpc>
              <a:spcPct val="90000"/>
            </a:lnSpc>
            <a:spcBef>
              <a:spcPct val="0"/>
            </a:spcBef>
            <a:spcAft>
              <a:spcPct val="15000"/>
            </a:spcAft>
            <a:buChar char="•"/>
          </a:pPr>
          <a:r>
            <a:rPr lang="en-US" sz="2600" kern="1200"/>
            <a:t>Data-informed survey design</a:t>
          </a:r>
        </a:p>
      </dsp:txBody>
      <dsp:txXfrm>
        <a:off x="0" y="388956"/>
        <a:ext cx="6367912" cy="3112200"/>
      </dsp:txXfrm>
    </dsp:sp>
    <dsp:sp modelId="{90A165B9-A215-431F-9C7C-EEE0014BDE72}">
      <dsp:nvSpPr>
        <dsp:cNvPr id="0" name=""/>
        <dsp:cNvSpPr/>
      </dsp:nvSpPr>
      <dsp:spPr>
        <a:xfrm>
          <a:off x="318395" y="5196"/>
          <a:ext cx="4457539" cy="7675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484" tIns="0" rIns="168484" bIns="0" numCol="1" spcCol="1270" anchor="ctr" anchorCtr="0">
          <a:noAutofit/>
        </a:bodyPr>
        <a:lstStyle/>
        <a:p>
          <a:pPr marL="0" lvl="0" indent="0" algn="l" defTabSz="1155700">
            <a:lnSpc>
              <a:spcPct val="90000"/>
            </a:lnSpc>
            <a:spcBef>
              <a:spcPct val="0"/>
            </a:spcBef>
            <a:spcAft>
              <a:spcPct val="35000"/>
            </a:spcAft>
            <a:buNone/>
          </a:pPr>
          <a:r>
            <a:rPr lang="en-US" sz="2600" b="1" kern="1200"/>
            <a:t>Focus Groups</a:t>
          </a:r>
          <a:r>
            <a:rPr lang="en-US" sz="2600" kern="1200"/>
            <a:t>: </a:t>
          </a:r>
        </a:p>
      </dsp:txBody>
      <dsp:txXfrm>
        <a:off x="355862" y="42663"/>
        <a:ext cx="4382605" cy="692586"/>
      </dsp:txXfrm>
    </dsp:sp>
    <dsp:sp modelId="{53F6C7F3-0419-4045-AD6A-693BCCB311D7}">
      <dsp:nvSpPr>
        <dsp:cNvPr id="0" name=""/>
        <dsp:cNvSpPr/>
      </dsp:nvSpPr>
      <dsp:spPr>
        <a:xfrm>
          <a:off x="0" y="4025316"/>
          <a:ext cx="6367912" cy="23751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4221" tIns="541528" rIns="494221"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a:t>Qualtrics administered</a:t>
          </a:r>
        </a:p>
        <a:p>
          <a:pPr marL="228600" lvl="1" indent="-228600" algn="l" defTabSz="1155700">
            <a:lnSpc>
              <a:spcPct val="90000"/>
            </a:lnSpc>
            <a:spcBef>
              <a:spcPct val="0"/>
            </a:spcBef>
            <a:spcAft>
              <a:spcPct val="15000"/>
            </a:spcAft>
            <a:buChar char="•"/>
          </a:pPr>
          <a:r>
            <a:rPr lang="en-US" sz="2600" kern="1200"/>
            <a:t>Reasons for food waste </a:t>
          </a:r>
        </a:p>
        <a:p>
          <a:pPr marL="228600" lvl="1" indent="-228600" algn="l" defTabSz="1155700">
            <a:lnSpc>
              <a:spcPct val="90000"/>
            </a:lnSpc>
            <a:spcBef>
              <a:spcPct val="0"/>
            </a:spcBef>
            <a:spcAft>
              <a:spcPct val="15000"/>
            </a:spcAft>
            <a:buChar char="•"/>
          </a:pPr>
          <a:r>
            <a:rPr lang="en-US" sz="2600" kern="1200"/>
            <a:t>Food waste reduction</a:t>
          </a:r>
        </a:p>
        <a:p>
          <a:pPr marL="228600" lvl="1" indent="-228600" algn="l" defTabSz="1155700">
            <a:lnSpc>
              <a:spcPct val="90000"/>
            </a:lnSpc>
            <a:spcBef>
              <a:spcPct val="0"/>
            </a:spcBef>
            <a:spcAft>
              <a:spcPct val="15000"/>
            </a:spcAft>
            <a:buChar char="•"/>
          </a:pPr>
          <a:r>
            <a:rPr lang="en-US" sz="2600" kern="1200"/>
            <a:t>Ongoing, but 286 responses so far</a:t>
          </a:r>
        </a:p>
      </dsp:txBody>
      <dsp:txXfrm>
        <a:off x="0" y="4025316"/>
        <a:ext cx="6367912" cy="2375100"/>
      </dsp:txXfrm>
    </dsp:sp>
    <dsp:sp modelId="{4A17C831-4B8F-404A-B637-FB973A65778D}">
      <dsp:nvSpPr>
        <dsp:cNvPr id="0" name=""/>
        <dsp:cNvSpPr/>
      </dsp:nvSpPr>
      <dsp:spPr>
        <a:xfrm>
          <a:off x="318395" y="3641556"/>
          <a:ext cx="4457539" cy="7675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484" tIns="0" rIns="168484" bIns="0" numCol="1" spcCol="1270" anchor="ctr" anchorCtr="0">
          <a:noAutofit/>
        </a:bodyPr>
        <a:lstStyle/>
        <a:p>
          <a:pPr marL="0" lvl="0" indent="0" algn="l" defTabSz="1155700">
            <a:lnSpc>
              <a:spcPct val="90000"/>
            </a:lnSpc>
            <a:spcBef>
              <a:spcPct val="0"/>
            </a:spcBef>
            <a:spcAft>
              <a:spcPct val="35000"/>
            </a:spcAft>
            <a:buNone/>
          </a:pPr>
          <a:r>
            <a:rPr lang="en-US" sz="2600" b="1" kern="1200"/>
            <a:t>Survey</a:t>
          </a:r>
          <a:r>
            <a:rPr lang="en-US" sz="2600" kern="1200"/>
            <a:t>:</a:t>
          </a:r>
        </a:p>
      </dsp:txBody>
      <dsp:txXfrm>
        <a:off x="355862" y="3679023"/>
        <a:ext cx="4382605" cy="69258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F09733D-69F8-45CE-987F-1E3A67C77C5D}" type="datetimeFigureOut">
              <a:rPr lang="en-US" smtClean="0"/>
              <a:t>8/14/2024</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173FB42-312D-429D-A89D-91E21C85F0BA}" type="slidenum">
              <a:rPr lang="en-US" smtClean="0"/>
              <a:t>‹#›</a:t>
            </a:fld>
            <a:endParaRPr lang="en-US" dirty="0"/>
          </a:p>
        </p:txBody>
      </p:sp>
    </p:spTree>
    <p:extLst>
      <p:ext uri="{BB962C8B-B14F-4D97-AF65-F5344CB8AC3E}">
        <p14:creationId xmlns:p14="http://schemas.microsoft.com/office/powerpoint/2010/main" val="56615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BBDC3DB-9C0B-4EEA-BE0C-C823D6258BF2}" type="datetimeFigureOut">
              <a:rPr lang="en-US" smtClean="0"/>
              <a:t>8/14/2024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7809D77-6270-417D-B912-9E40620F0D03}" type="slidenum">
              <a:rPr lang="en-US" smtClean="0"/>
              <a:t>‹#›</a:t>
            </a:fld>
            <a:endParaRPr lang="en-US" dirty="0"/>
          </a:p>
        </p:txBody>
      </p:sp>
    </p:spTree>
    <p:extLst>
      <p:ext uri="{BB962C8B-B14F-4D97-AF65-F5344CB8AC3E}">
        <p14:creationId xmlns:p14="http://schemas.microsoft.com/office/powerpoint/2010/main" val="4085234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efc431b6b5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efc431b6b5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f11c06b8c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f11c06b8c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f11c06b8c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f11c06b8c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49983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efc431b6b5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efc431b6b5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efc431b6b5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efc431b6b5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73486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cc7554a049_0_8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cc7554a049_0_8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cc7554a049_0_8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cc7554a049_0_8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9068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05aad17dc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105aad17dc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cc7554a049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cc7554a049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efc431b6b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efc431b6b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cc7554a049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cc7554a049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07aaa41fe9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07aaa41fe9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07aaa41fe9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07aaa41fe9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7520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07aaa41fe9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07aaa41fe9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0733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07aaa41fe9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07aaa41fe9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7847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07aaa41fe9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07aaa41fe9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420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07aaa41fe9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07aaa41fe9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6374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07aaa41fe9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07aaa41fe9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6304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07aaa41fe9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07aaa41fe9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09009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cc7554a049_0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cc7554a049_0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6593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efc431b6b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efc431b6b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813232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cc7554a049_0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cc7554a049_0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72672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cc7554a049_0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cc7554a049_0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49104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cc7554a049_0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cc7554a049_0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3092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cc7554a049_0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cc7554a049_0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5334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cc7554a049_0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cc7554a049_0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20389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cc7554a049_0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cc7554a049_0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3199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cc7554a049_0_8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cc7554a049_0_8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1083f33e91c_1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1083f33e91c_1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17302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1083f33e91c_1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1083f33e91c_1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efc431b6b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efc431b6b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76944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efc431b6b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efc431b6b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86000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efc431b6b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efc431b6b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efc431b6b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efc431b6b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2907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efc431b6b5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efc431b6b5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efc431b6b5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efc431b6b5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0AEA-A295-408C-A77C-0ADAF518F5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CE2086-4AD0-4270-BBD3-249E1EF4D8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B625E9-9207-4744-B804-576F8B082FDD}"/>
              </a:ext>
            </a:extLst>
          </p:cNvPr>
          <p:cNvSpPr>
            <a:spLocks noGrp="1"/>
          </p:cNvSpPr>
          <p:nvPr>
            <p:ph type="dt" sz="half" idx="10"/>
          </p:nvPr>
        </p:nvSpPr>
        <p:spPr/>
        <p:txBody>
          <a:bodyPr/>
          <a:lstStyle/>
          <a:p>
            <a:fld id="{349BF3EA-1A78-4F07-BDC0-C8A1BD461199}" type="datetimeFigureOut">
              <a:rPr lang="en-US" smtClean="0"/>
              <a:pPr/>
              <a:t>8/14/2024</a:t>
            </a:fld>
            <a:endParaRPr lang="en-US" dirty="0"/>
          </a:p>
        </p:txBody>
      </p:sp>
      <p:sp>
        <p:nvSpPr>
          <p:cNvPr id="5" name="Footer Placeholder 4">
            <a:extLst>
              <a:ext uri="{FF2B5EF4-FFF2-40B4-BE49-F238E27FC236}">
                <a16:creationId xmlns:a16="http://schemas.microsoft.com/office/drawing/2014/main" id="{EFD3ABAA-D244-4D30-BC90-1D53006F1849}"/>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6BFC99BE-787D-4166-AA01-63A1AD694F03}"/>
              </a:ext>
            </a:extLst>
          </p:cNvPr>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03334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915D8-3A03-40F1-B350-4C8CD973B6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F4A4F2-292D-4060-B8F3-387C5C6C6D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2E7A97-CE54-4309-9301-0DC349CEF178}"/>
              </a:ext>
            </a:extLst>
          </p:cNvPr>
          <p:cNvSpPr>
            <a:spLocks noGrp="1"/>
          </p:cNvSpPr>
          <p:nvPr>
            <p:ph type="dt" sz="half" idx="10"/>
          </p:nvPr>
        </p:nvSpPr>
        <p:spPr/>
        <p:txBody>
          <a:bodyPr/>
          <a:lstStyle/>
          <a:p>
            <a:fld id="{349BF3EA-1A78-4F07-BDC0-C8A1BD461199}" type="datetimeFigureOut">
              <a:rPr lang="en-US" smtClean="0"/>
              <a:pPr/>
              <a:t>8/14/2024</a:t>
            </a:fld>
            <a:endParaRPr lang="en-US" dirty="0"/>
          </a:p>
        </p:txBody>
      </p:sp>
      <p:sp>
        <p:nvSpPr>
          <p:cNvPr id="5" name="Footer Placeholder 4">
            <a:extLst>
              <a:ext uri="{FF2B5EF4-FFF2-40B4-BE49-F238E27FC236}">
                <a16:creationId xmlns:a16="http://schemas.microsoft.com/office/drawing/2014/main" id="{6C2D75CF-53AA-4CFD-A96E-72B6F4C6F85C}"/>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FB454FA4-AA69-4500-9C3B-46580BED88D8}"/>
              </a:ext>
            </a:extLst>
          </p:cNvPr>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31235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3FEC47-9110-44C0-81B0-CAE1771FE8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0A50BA-3E60-41CC-B2D5-C195CBA41D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B49806-1D72-4104-8171-D2816E9E61E8}"/>
              </a:ext>
            </a:extLst>
          </p:cNvPr>
          <p:cNvSpPr>
            <a:spLocks noGrp="1"/>
          </p:cNvSpPr>
          <p:nvPr>
            <p:ph type="dt" sz="half" idx="10"/>
          </p:nvPr>
        </p:nvSpPr>
        <p:spPr/>
        <p:txBody>
          <a:bodyPr/>
          <a:lstStyle/>
          <a:p>
            <a:fld id="{349BF3EA-1A78-4F07-BDC0-C8A1BD461199}" type="datetimeFigureOut">
              <a:rPr lang="en-US" smtClean="0"/>
              <a:pPr/>
              <a:t>8/14/2024</a:t>
            </a:fld>
            <a:endParaRPr lang="en-US" dirty="0"/>
          </a:p>
        </p:txBody>
      </p:sp>
      <p:sp>
        <p:nvSpPr>
          <p:cNvPr id="5" name="Footer Placeholder 4">
            <a:extLst>
              <a:ext uri="{FF2B5EF4-FFF2-40B4-BE49-F238E27FC236}">
                <a16:creationId xmlns:a16="http://schemas.microsoft.com/office/drawing/2014/main" id="{7F559448-006C-46F3-AF16-340679390A50}"/>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4C04A75C-6E28-4993-AC1C-D04E1CE8B54F}"/>
              </a:ext>
            </a:extLst>
          </p:cNvPr>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3277961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ig number 1">
  <p:cSld name="Big number 1">
    <p:spTree>
      <p:nvGrpSpPr>
        <p:cNvPr id="1" name="Shape 185"/>
        <p:cNvGrpSpPr/>
        <p:nvPr/>
      </p:nvGrpSpPr>
      <p:grpSpPr>
        <a:xfrm>
          <a:off x="0" y="0"/>
          <a:ext cx="0" cy="0"/>
          <a:chOff x="0" y="0"/>
          <a:chExt cx="0" cy="0"/>
        </a:xfrm>
      </p:grpSpPr>
      <p:sp>
        <p:nvSpPr>
          <p:cNvPr id="186" name="Google Shape;186;p25"/>
          <p:cNvSpPr txBox="1">
            <a:spLocks noGrp="1"/>
          </p:cNvSpPr>
          <p:nvPr>
            <p:ph type="title" hasCustomPrompt="1"/>
          </p:nvPr>
        </p:nvSpPr>
        <p:spPr>
          <a:xfrm>
            <a:off x="950967" y="1793834"/>
            <a:ext cx="8160400" cy="21924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14545">
                <a:solidFill>
                  <a:schemeClr val="accent1"/>
                </a:solidFill>
              </a:defRPr>
            </a:lvl1pPr>
            <a:lvl2pPr lvl="1" rtl="0">
              <a:spcBef>
                <a:spcPts val="0"/>
              </a:spcBef>
              <a:spcAft>
                <a:spcPts val="0"/>
              </a:spcAft>
              <a:buSzPts val="12000"/>
              <a:buNone/>
              <a:defRPr sz="14545"/>
            </a:lvl2pPr>
            <a:lvl3pPr lvl="2" rtl="0">
              <a:spcBef>
                <a:spcPts val="0"/>
              </a:spcBef>
              <a:spcAft>
                <a:spcPts val="0"/>
              </a:spcAft>
              <a:buSzPts val="12000"/>
              <a:buNone/>
              <a:defRPr sz="14545"/>
            </a:lvl3pPr>
            <a:lvl4pPr lvl="3" rtl="0">
              <a:spcBef>
                <a:spcPts val="0"/>
              </a:spcBef>
              <a:spcAft>
                <a:spcPts val="0"/>
              </a:spcAft>
              <a:buSzPts val="12000"/>
              <a:buNone/>
              <a:defRPr sz="14545"/>
            </a:lvl4pPr>
            <a:lvl5pPr lvl="4" rtl="0">
              <a:spcBef>
                <a:spcPts val="0"/>
              </a:spcBef>
              <a:spcAft>
                <a:spcPts val="0"/>
              </a:spcAft>
              <a:buSzPts val="12000"/>
              <a:buNone/>
              <a:defRPr sz="14545"/>
            </a:lvl5pPr>
            <a:lvl6pPr lvl="5" rtl="0">
              <a:spcBef>
                <a:spcPts val="0"/>
              </a:spcBef>
              <a:spcAft>
                <a:spcPts val="0"/>
              </a:spcAft>
              <a:buSzPts val="12000"/>
              <a:buNone/>
              <a:defRPr sz="14545"/>
            </a:lvl6pPr>
            <a:lvl7pPr lvl="6" rtl="0">
              <a:spcBef>
                <a:spcPts val="0"/>
              </a:spcBef>
              <a:spcAft>
                <a:spcPts val="0"/>
              </a:spcAft>
              <a:buSzPts val="12000"/>
              <a:buNone/>
              <a:defRPr sz="14545"/>
            </a:lvl7pPr>
            <a:lvl8pPr lvl="7" rtl="0">
              <a:spcBef>
                <a:spcPts val="0"/>
              </a:spcBef>
              <a:spcAft>
                <a:spcPts val="0"/>
              </a:spcAft>
              <a:buSzPts val="12000"/>
              <a:buNone/>
              <a:defRPr sz="14545"/>
            </a:lvl8pPr>
            <a:lvl9pPr lvl="8" rtl="0">
              <a:spcBef>
                <a:spcPts val="0"/>
              </a:spcBef>
              <a:spcAft>
                <a:spcPts val="0"/>
              </a:spcAft>
              <a:buSzPts val="12000"/>
              <a:buNone/>
              <a:defRPr sz="14545"/>
            </a:lvl9pPr>
          </a:lstStyle>
          <a:p>
            <a:r>
              <a:t>xx%</a:t>
            </a:r>
          </a:p>
        </p:txBody>
      </p:sp>
      <p:sp>
        <p:nvSpPr>
          <p:cNvPr id="187" name="Google Shape;187;p25"/>
          <p:cNvSpPr txBox="1">
            <a:spLocks noGrp="1"/>
          </p:cNvSpPr>
          <p:nvPr>
            <p:ph type="subTitle" idx="1"/>
          </p:nvPr>
        </p:nvSpPr>
        <p:spPr>
          <a:xfrm>
            <a:off x="950967" y="4251531"/>
            <a:ext cx="8160400" cy="500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939"/>
            </a:lvl1pPr>
            <a:lvl2pPr lvl="1" rtl="0">
              <a:spcBef>
                <a:spcPts val="0"/>
              </a:spcBef>
              <a:spcAft>
                <a:spcPts val="0"/>
              </a:spcAft>
              <a:buSzPts val="1600"/>
              <a:buNone/>
              <a:defRPr sz="1939"/>
            </a:lvl2pPr>
            <a:lvl3pPr lvl="2" rtl="0">
              <a:spcBef>
                <a:spcPts val="0"/>
              </a:spcBef>
              <a:spcAft>
                <a:spcPts val="0"/>
              </a:spcAft>
              <a:buSzPts val="1600"/>
              <a:buNone/>
              <a:defRPr sz="1939"/>
            </a:lvl3pPr>
            <a:lvl4pPr lvl="3" rtl="0">
              <a:spcBef>
                <a:spcPts val="0"/>
              </a:spcBef>
              <a:spcAft>
                <a:spcPts val="0"/>
              </a:spcAft>
              <a:buSzPts val="1600"/>
              <a:buNone/>
              <a:defRPr sz="1939"/>
            </a:lvl4pPr>
            <a:lvl5pPr lvl="4" rtl="0">
              <a:spcBef>
                <a:spcPts val="0"/>
              </a:spcBef>
              <a:spcAft>
                <a:spcPts val="0"/>
              </a:spcAft>
              <a:buSzPts val="1600"/>
              <a:buNone/>
              <a:defRPr sz="1939"/>
            </a:lvl5pPr>
            <a:lvl6pPr lvl="5" rtl="0">
              <a:spcBef>
                <a:spcPts val="0"/>
              </a:spcBef>
              <a:spcAft>
                <a:spcPts val="0"/>
              </a:spcAft>
              <a:buSzPts val="1600"/>
              <a:buNone/>
              <a:defRPr sz="1939"/>
            </a:lvl6pPr>
            <a:lvl7pPr lvl="6" rtl="0">
              <a:spcBef>
                <a:spcPts val="0"/>
              </a:spcBef>
              <a:spcAft>
                <a:spcPts val="0"/>
              </a:spcAft>
              <a:buSzPts val="1600"/>
              <a:buNone/>
              <a:defRPr sz="1939"/>
            </a:lvl7pPr>
            <a:lvl8pPr lvl="7" rtl="0">
              <a:spcBef>
                <a:spcPts val="0"/>
              </a:spcBef>
              <a:spcAft>
                <a:spcPts val="0"/>
              </a:spcAft>
              <a:buSzPts val="1600"/>
              <a:buNone/>
              <a:defRPr sz="1939"/>
            </a:lvl8pPr>
            <a:lvl9pPr lvl="8" rtl="0">
              <a:spcBef>
                <a:spcPts val="0"/>
              </a:spcBef>
              <a:spcAft>
                <a:spcPts val="0"/>
              </a:spcAft>
              <a:buSzPts val="1600"/>
              <a:buNone/>
              <a:defRPr sz="1939"/>
            </a:lvl9pPr>
          </a:lstStyle>
          <a:p>
            <a:endParaRPr/>
          </a:p>
        </p:txBody>
      </p:sp>
    </p:spTree>
    <p:extLst>
      <p:ext uri="{BB962C8B-B14F-4D97-AF65-F5344CB8AC3E}">
        <p14:creationId xmlns:p14="http://schemas.microsoft.com/office/powerpoint/2010/main" val="1075093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950967" y="593366"/>
            <a:ext cx="6282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4"/>
          <p:cNvSpPr txBox="1">
            <a:spLocks noGrp="1"/>
          </p:cNvSpPr>
          <p:nvPr>
            <p:ph type="body" idx="1"/>
          </p:nvPr>
        </p:nvSpPr>
        <p:spPr>
          <a:xfrm>
            <a:off x="951000" y="1697234"/>
            <a:ext cx="10290000" cy="4394400"/>
          </a:xfrm>
          <a:prstGeom prst="rect">
            <a:avLst/>
          </a:prstGeom>
        </p:spPr>
        <p:txBody>
          <a:bodyPr spcFirstLastPara="1" wrap="square" lIns="91425" tIns="91425" rIns="91425" bIns="91425" anchor="t" anchorCtr="0">
            <a:noAutofit/>
          </a:bodyPr>
          <a:lstStyle>
            <a:lvl1pPr marL="554172" lvl="0" indent="-415629">
              <a:lnSpc>
                <a:spcPct val="100000"/>
              </a:lnSpc>
              <a:spcBef>
                <a:spcPts val="0"/>
              </a:spcBef>
              <a:spcAft>
                <a:spcPts val="0"/>
              </a:spcAft>
              <a:buClr>
                <a:schemeClr val="dk1"/>
              </a:buClr>
              <a:buSzPts val="1800"/>
              <a:buFont typeface="Lato"/>
              <a:buChar char="●"/>
              <a:defRPr sz="1333"/>
            </a:lvl1pPr>
            <a:lvl2pPr marL="1108344" lvl="1" indent="-384842">
              <a:spcBef>
                <a:spcPts val="0"/>
              </a:spcBef>
              <a:spcAft>
                <a:spcPts val="0"/>
              </a:spcAft>
              <a:buClr>
                <a:schemeClr val="dk1"/>
              </a:buClr>
              <a:buSzPts val="1400"/>
              <a:buFont typeface="Lato"/>
              <a:buChar char="○"/>
              <a:defRPr/>
            </a:lvl2pPr>
            <a:lvl3pPr marL="1662516" lvl="2" indent="-384842">
              <a:spcBef>
                <a:spcPts val="0"/>
              </a:spcBef>
              <a:spcAft>
                <a:spcPts val="0"/>
              </a:spcAft>
              <a:buClr>
                <a:schemeClr val="dk1"/>
              </a:buClr>
              <a:buSzPts val="1400"/>
              <a:buFont typeface="Lato"/>
              <a:buChar char="■"/>
              <a:defRPr/>
            </a:lvl3pPr>
            <a:lvl4pPr marL="2216688" lvl="3" indent="-384842">
              <a:spcBef>
                <a:spcPts val="0"/>
              </a:spcBef>
              <a:spcAft>
                <a:spcPts val="0"/>
              </a:spcAft>
              <a:buClr>
                <a:schemeClr val="dk1"/>
              </a:buClr>
              <a:buSzPts val="1400"/>
              <a:buFont typeface="Lato"/>
              <a:buChar char="●"/>
              <a:defRPr/>
            </a:lvl4pPr>
            <a:lvl5pPr marL="2770861" lvl="4" indent="-384842">
              <a:spcBef>
                <a:spcPts val="0"/>
              </a:spcBef>
              <a:spcAft>
                <a:spcPts val="0"/>
              </a:spcAft>
              <a:buClr>
                <a:schemeClr val="dk1"/>
              </a:buClr>
              <a:buSzPts val="1400"/>
              <a:buFont typeface="Lato"/>
              <a:buChar char="○"/>
              <a:defRPr/>
            </a:lvl5pPr>
            <a:lvl6pPr marL="3325033" lvl="5" indent="-384842">
              <a:spcBef>
                <a:spcPts val="0"/>
              </a:spcBef>
              <a:spcAft>
                <a:spcPts val="0"/>
              </a:spcAft>
              <a:buClr>
                <a:schemeClr val="dk1"/>
              </a:buClr>
              <a:buSzPts val="1400"/>
              <a:buFont typeface="Lato"/>
              <a:buChar char="■"/>
              <a:defRPr/>
            </a:lvl6pPr>
            <a:lvl7pPr marL="3879205" lvl="6" indent="-384842">
              <a:spcBef>
                <a:spcPts val="0"/>
              </a:spcBef>
              <a:spcAft>
                <a:spcPts val="0"/>
              </a:spcAft>
              <a:buClr>
                <a:schemeClr val="dk1"/>
              </a:buClr>
              <a:buSzPts val="1400"/>
              <a:buFont typeface="Lato"/>
              <a:buChar char="●"/>
              <a:defRPr/>
            </a:lvl7pPr>
            <a:lvl8pPr marL="4433377" lvl="7" indent="-384842">
              <a:spcBef>
                <a:spcPts val="0"/>
              </a:spcBef>
              <a:spcAft>
                <a:spcPts val="0"/>
              </a:spcAft>
              <a:buClr>
                <a:schemeClr val="dk1"/>
              </a:buClr>
              <a:buSzPts val="1400"/>
              <a:buFont typeface="Lato"/>
              <a:buChar char="○"/>
              <a:defRPr/>
            </a:lvl8pPr>
            <a:lvl9pPr marL="4987549" lvl="8" indent="-384842">
              <a:spcBef>
                <a:spcPts val="0"/>
              </a:spcBef>
              <a:spcAft>
                <a:spcPts val="0"/>
              </a:spcAft>
              <a:buClr>
                <a:schemeClr val="dk1"/>
              </a:buClr>
              <a:buSzPts val="1400"/>
              <a:buFont typeface="Lato"/>
              <a:buChar char="■"/>
              <a:defRPr/>
            </a:lvl9pPr>
          </a:lstStyle>
          <a:p>
            <a:endParaRPr/>
          </a:p>
        </p:txBody>
      </p:sp>
    </p:spTree>
    <p:extLst>
      <p:ext uri="{BB962C8B-B14F-4D97-AF65-F5344CB8AC3E}">
        <p14:creationId xmlns:p14="http://schemas.microsoft.com/office/powerpoint/2010/main" val="1626195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d text 6">
  <p:cSld name="Title and text 6">
    <p:spTree>
      <p:nvGrpSpPr>
        <p:cNvPr id="1" name="Shape 400"/>
        <p:cNvGrpSpPr/>
        <p:nvPr/>
      </p:nvGrpSpPr>
      <p:grpSpPr>
        <a:xfrm>
          <a:off x="0" y="0"/>
          <a:ext cx="0" cy="0"/>
          <a:chOff x="0" y="0"/>
          <a:chExt cx="0" cy="0"/>
        </a:xfrm>
      </p:grpSpPr>
      <p:sp>
        <p:nvSpPr>
          <p:cNvPr id="401" name="Google Shape;401;p44"/>
          <p:cNvSpPr txBox="1">
            <a:spLocks noGrp="1"/>
          </p:cNvSpPr>
          <p:nvPr>
            <p:ph type="title"/>
          </p:nvPr>
        </p:nvSpPr>
        <p:spPr>
          <a:xfrm>
            <a:off x="5986867" y="2730300"/>
            <a:ext cx="4485600" cy="838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rtl="0">
              <a:spcBef>
                <a:spcPts val="0"/>
              </a:spcBef>
              <a:spcAft>
                <a:spcPts val="0"/>
              </a:spcAft>
              <a:buSzPts val="3000"/>
              <a:buNone/>
              <a:defRPr>
                <a:latin typeface="Open Sans SemiBold"/>
                <a:ea typeface="Open Sans SemiBold"/>
                <a:cs typeface="Open Sans SemiBold"/>
                <a:sym typeface="Open Sans SemiBold"/>
              </a:defRPr>
            </a:lvl2pPr>
            <a:lvl3pPr lvl="2" rtl="0">
              <a:spcBef>
                <a:spcPts val="0"/>
              </a:spcBef>
              <a:spcAft>
                <a:spcPts val="0"/>
              </a:spcAft>
              <a:buSzPts val="3000"/>
              <a:buNone/>
              <a:defRPr>
                <a:latin typeface="Open Sans SemiBold"/>
                <a:ea typeface="Open Sans SemiBold"/>
                <a:cs typeface="Open Sans SemiBold"/>
                <a:sym typeface="Open Sans SemiBold"/>
              </a:defRPr>
            </a:lvl3pPr>
            <a:lvl4pPr lvl="3" rtl="0">
              <a:spcBef>
                <a:spcPts val="0"/>
              </a:spcBef>
              <a:spcAft>
                <a:spcPts val="0"/>
              </a:spcAft>
              <a:buSzPts val="3000"/>
              <a:buNone/>
              <a:defRPr>
                <a:latin typeface="Open Sans SemiBold"/>
                <a:ea typeface="Open Sans SemiBold"/>
                <a:cs typeface="Open Sans SemiBold"/>
                <a:sym typeface="Open Sans SemiBold"/>
              </a:defRPr>
            </a:lvl4pPr>
            <a:lvl5pPr lvl="4" rtl="0">
              <a:spcBef>
                <a:spcPts val="0"/>
              </a:spcBef>
              <a:spcAft>
                <a:spcPts val="0"/>
              </a:spcAft>
              <a:buSzPts val="3000"/>
              <a:buNone/>
              <a:defRPr>
                <a:latin typeface="Open Sans SemiBold"/>
                <a:ea typeface="Open Sans SemiBold"/>
                <a:cs typeface="Open Sans SemiBold"/>
                <a:sym typeface="Open Sans SemiBold"/>
              </a:defRPr>
            </a:lvl5pPr>
            <a:lvl6pPr lvl="5" rtl="0">
              <a:spcBef>
                <a:spcPts val="0"/>
              </a:spcBef>
              <a:spcAft>
                <a:spcPts val="0"/>
              </a:spcAft>
              <a:buSzPts val="3000"/>
              <a:buNone/>
              <a:defRPr>
                <a:latin typeface="Open Sans SemiBold"/>
                <a:ea typeface="Open Sans SemiBold"/>
                <a:cs typeface="Open Sans SemiBold"/>
                <a:sym typeface="Open Sans SemiBold"/>
              </a:defRPr>
            </a:lvl6pPr>
            <a:lvl7pPr lvl="6" rtl="0">
              <a:spcBef>
                <a:spcPts val="0"/>
              </a:spcBef>
              <a:spcAft>
                <a:spcPts val="0"/>
              </a:spcAft>
              <a:buSzPts val="3000"/>
              <a:buNone/>
              <a:defRPr>
                <a:latin typeface="Open Sans SemiBold"/>
                <a:ea typeface="Open Sans SemiBold"/>
                <a:cs typeface="Open Sans SemiBold"/>
                <a:sym typeface="Open Sans SemiBold"/>
              </a:defRPr>
            </a:lvl7pPr>
            <a:lvl8pPr lvl="7" rtl="0">
              <a:spcBef>
                <a:spcPts val="0"/>
              </a:spcBef>
              <a:spcAft>
                <a:spcPts val="0"/>
              </a:spcAft>
              <a:buSzPts val="3000"/>
              <a:buNone/>
              <a:defRPr>
                <a:latin typeface="Open Sans SemiBold"/>
                <a:ea typeface="Open Sans SemiBold"/>
                <a:cs typeface="Open Sans SemiBold"/>
                <a:sym typeface="Open Sans SemiBold"/>
              </a:defRPr>
            </a:lvl8pPr>
            <a:lvl9pPr lvl="8" rtl="0">
              <a:spcBef>
                <a:spcPts val="0"/>
              </a:spcBef>
              <a:spcAft>
                <a:spcPts val="0"/>
              </a:spcAft>
              <a:buSzPts val="3000"/>
              <a:buNone/>
              <a:defRPr>
                <a:latin typeface="Open Sans SemiBold"/>
                <a:ea typeface="Open Sans SemiBold"/>
                <a:cs typeface="Open Sans SemiBold"/>
                <a:sym typeface="Open Sans SemiBold"/>
              </a:defRPr>
            </a:lvl9pPr>
          </a:lstStyle>
          <a:p>
            <a:endParaRPr/>
          </a:p>
        </p:txBody>
      </p:sp>
      <p:sp>
        <p:nvSpPr>
          <p:cNvPr id="402" name="Google Shape;402;p44"/>
          <p:cNvSpPr txBox="1">
            <a:spLocks noGrp="1"/>
          </p:cNvSpPr>
          <p:nvPr>
            <p:ph type="subTitle" idx="1"/>
          </p:nvPr>
        </p:nvSpPr>
        <p:spPr>
          <a:xfrm>
            <a:off x="6474067" y="3593100"/>
            <a:ext cx="3998400" cy="74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Font typeface="Josefin Sans"/>
              <a:buNone/>
              <a:defRPr sz="1697">
                <a:solidFill>
                  <a:schemeClr val="dk1"/>
                </a:solidFill>
              </a:defRPr>
            </a:lvl1pPr>
            <a:lvl2pPr lvl="1" rtl="0">
              <a:spcBef>
                <a:spcPts val="0"/>
              </a:spcBef>
              <a:spcAft>
                <a:spcPts val="0"/>
              </a:spcAft>
              <a:buSzPts val="1500"/>
              <a:buNone/>
              <a:defRPr sz="1818"/>
            </a:lvl2pPr>
            <a:lvl3pPr lvl="2" rtl="0">
              <a:spcBef>
                <a:spcPts val="0"/>
              </a:spcBef>
              <a:spcAft>
                <a:spcPts val="0"/>
              </a:spcAft>
              <a:buSzPts val="1500"/>
              <a:buNone/>
              <a:defRPr sz="1818"/>
            </a:lvl3pPr>
            <a:lvl4pPr lvl="3" rtl="0">
              <a:spcBef>
                <a:spcPts val="0"/>
              </a:spcBef>
              <a:spcAft>
                <a:spcPts val="0"/>
              </a:spcAft>
              <a:buSzPts val="1500"/>
              <a:buNone/>
              <a:defRPr sz="1818"/>
            </a:lvl4pPr>
            <a:lvl5pPr lvl="4" rtl="0">
              <a:spcBef>
                <a:spcPts val="0"/>
              </a:spcBef>
              <a:spcAft>
                <a:spcPts val="0"/>
              </a:spcAft>
              <a:buSzPts val="1500"/>
              <a:buNone/>
              <a:defRPr sz="1818"/>
            </a:lvl5pPr>
            <a:lvl6pPr lvl="5" rtl="0">
              <a:spcBef>
                <a:spcPts val="0"/>
              </a:spcBef>
              <a:spcAft>
                <a:spcPts val="0"/>
              </a:spcAft>
              <a:buSzPts val="1500"/>
              <a:buNone/>
              <a:defRPr sz="1818"/>
            </a:lvl6pPr>
            <a:lvl7pPr lvl="6" rtl="0">
              <a:spcBef>
                <a:spcPts val="0"/>
              </a:spcBef>
              <a:spcAft>
                <a:spcPts val="0"/>
              </a:spcAft>
              <a:buSzPts val="1500"/>
              <a:buNone/>
              <a:defRPr sz="1818"/>
            </a:lvl7pPr>
            <a:lvl8pPr lvl="7" rtl="0">
              <a:spcBef>
                <a:spcPts val="0"/>
              </a:spcBef>
              <a:spcAft>
                <a:spcPts val="0"/>
              </a:spcAft>
              <a:buSzPts val="1500"/>
              <a:buNone/>
              <a:defRPr sz="1818"/>
            </a:lvl8pPr>
            <a:lvl9pPr lvl="8" rtl="0">
              <a:spcBef>
                <a:spcPts val="0"/>
              </a:spcBef>
              <a:spcAft>
                <a:spcPts val="0"/>
              </a:spcAft>
              <a:buSzPts val="1500"/>
              <a:buNone/>
              <a:defRPr sz="1818"/>
            </a:lvl9pPr>
          </a:lstStyle>
          <a:p>
            <a:endParaRPr/>
          </a:p>
        </p:txBody>
      </p:sp>
    </p:spTree>
    <p:extLst>
      <p:ext uri="{BB962C8B-B14F-4D97-AF65-F5344CB8AC3E}">
        <p14:creationId xmlns:p14="http://schemas.microsoft.com/office/powerpoint/2010/main" val="2395980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and two columns 1">
  <p:cSld name="Title and two columns 1">
    <p:spTree>
      <p:nvGrpSpPr>
        <p:cNvPr id="1" name="Shape 411"/>
        <p:cNvGrpSpPr/>
        <p:nvPr/>
      </p:nvGrpSpPr>
      <p:grpSpPr>
        <a:xfrm>
          <a:off x="0" y="0"/>
          <a:ext cx="0" cy="0"/>
          <a:chOff x="0" y="0"/>
          <a:chExt cx="0" cy="0"/>
        </a:xfrm>
      </p:grpSpPr>
      <p:sp>
        <p:nvSpPr>
          <p:cNvPr id="418" name="Google Shape;418;p46"/>
          <p:cNvSpPr txBox="1">
            <a:spLocks noGrp="1"/>
          </p:cNvSpPr>
          <p:nvPr>
            <p:ph type="title"/>
          </p:nvPr>
        </p:nvSpPr>
        <p:spPr>
          <a:xfrm>
            <a:off x="2042200" y="593366"/>
            <a:ext cx="8107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atin typeface="Merriweather Light"/>
                <a:ea typeface="Merriweather Light"/>
                <a:cs typeface="Merriweather Light"/>
                <a:sym typeface="Merriweather Light"/>
              </a:defRPr>
            </a:lvl2pPr>
            <a:lvl3pPr lvl="2" algn="ctr" rtl="0">
              <a:spcBef>
                <a:spcPts val="0"/>
              </a:spcBef>
              <a:spcAft>
                <a:spcPts val="0"/>
              </a:spcAft>
              <a:buSzPts val="3000"/>
              <a:buNone/>
              <a:defRPr>
                <a:latin typeface="Merriweather Light"/>
                <a:ea typeface="Merriweather Light"/>
                <a:cs typeface="Merriweather Light"/>
                <a:sym typeface="Merriweather Light"/>
              </a:defRPr>
            </a:lvl3pPr>
            <a:lvl4pPr lvl="3" algn="ctr" rtl="0">
              <a:spcBef>
                <a:spcPts val="0"/>
              </a:spcBef>
              <a:spcAft>
                <a:spcPts val="0"/>
              </a:spcAft>
              <a:buSzPts val="3000"/>
              <a:buNone/>
              <a:defRPr>
                <a:latin typeface="Merriweather Light"/>
                <a:ea typeface="Merriweather Light"/>
                <a:cs typeface="Merriweather Light"/>
                <a:sym typeface="Merriweather Light"/>
              </a:defRPr>
            </a:lvl4pPr>
            <a:lvl5pPr lvl="4" algn="ctr" rtl="0">
              <a:spcBef>
                <a:spcPts val="0"/>
              </a:spcBef>
              <a:spcAft>
                <a:spcPts val="0"/>
              </a:spcAft>
              <a:buSzPts val="3000"/>
              <a:buNone/>
              <a:defRPr>
                <a:latin typeface="Merriweather Light"/>
                <a:ea typeface="Merriweather Light"/>
                <a:cs typeface="Merriweather Light"/>
                <a:sym typeface="Merriweather Light"/>
              </a:defRPr>
            </a:lvl5pPr>
            <a:lvl6pPr lvl="5" algn="ctr" rtl="0">
              <a:spcBef>
                <a:spcPts val="0"/>
              </a:spcBef>
              <a:spcAft>
                <a:spcPts val="0"/>
              </a:spcAft>
              <a:buSzPts val="3000"/>
              <a:buNone/>
              <a:defRPr>
                <a:latin typeface="Merriweather Light"/>
                <a:ea typeface="Merriweather Light"/>
                <a:cs typeface="Merriweather Light"/>
                <a:sym typeface="Merriweather Light"/>
              </a:defRPr>
            </a:lvl6pPr>
            <a:lvl7pPr lvl="6" algn="ctr" rtl="0">
              <a:spcBef>
                <a:spcPts val="0"/>
              </a:spcBef>
              <a:spcAft>
                <a:spcPts val="0"/>
              </a:spcAft>
              <a:buSzPts val="3000"/>
              <a:buNone/>
              <a:defRPr>
                <a:latin typeface="Merriweather Light"/>
                <a:ea typeface="Merriweather Light"/>
                <a:cs typeface="Merriweather Light"/>
                <a:sym typeface="Merriweather Light"/>
              </a:defRPr>
            </a:lvl7pPr>
            <a:lvl8pPr lvl="7" algn="ctr" rtl="0">
              <a:spcBef>
                <a:spcPts val="0"/>
              </a:spcBef>
              <a:spcAft>
                <a:spcPts val="0"/>
              </a:spcAft>
              <a:buSzPts val="3000"/>
              <a:buNone/>
              <a:defRPr>
                <a:latin typeface="Merriweather Light"/>
                <a:ea typeface="Merriweather Light"/>
                <a:cs typeface="Merriweather Light"/>
                <a:sym typeface="Merriweather Light"/>
              </a:defRPr>
            </a:lvl8pPr>
            <a:lvl9pPr lvl="8" algn="ctr"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sp>
        <p:nvSpPr>
          <p:cNvPr id="419" name="Google Shape;419;p46"/>
          <p:cNvSpPr txBox="1">
            <a:spLocks noGrp="1"/>
          </p:cNvSpPr>
          <p:nvPr>
            <p:ph type="subTitle" idx="1"/>
          </p:nvPr>
        </p:nvSpPr>
        <p:spPr>
          <a:xfrm>
            <a:off x="6033584" y="2050218"/>
            <a:ext cx="5276800" cy="3852000"/>
          </a:xfrm>
          <a:prstGeom prst="rect">
            <a:avLst/>
          </a:prstGeom>
        </p:spPr>
        <p:txBody>
          <a:bodyPr spcFirstLastPara="1" wrap="square" lIns="91425" tIns="91425" rIns="91425" bIns="91425" anchor="ctr" anchorCtr="0">
            <a:noAutofit/>
          </a:bodyPr>
          <a:lstStyle>
            <a:lvl1pPr marR="46181" lvl="0" algn="ctr" rtl="0">
              <a:lnSpc>
                <a:spcPct val="100000"/>
              </a:lnSpc>
              <a:spcBef>
                <a:spcPts val="0"/>
              </a:spcBef>
              <a:spcAft>
                <a:spcPts val="0"/>
              </a:spcAft>
              <a:buClr>
                <a:schemeClr val="accent1"/>
              </a:buClr>
              <a:buSzPts val="1400"/>
              <a:buChar char="●"/>
              <a:defRPr sz="1697"/>
            </a:lvl1pPr>
            <a:lvl2pPr lvl="1" algn="ctr" rtl="0">
              <a:spcBef>
                <a:spcPts val="0"/>
              </a:spcBef>
              <a:spcAft>
                <a:spcPts val="0"/>
              </a:spcAft>
              <a:buClr>
                <a:schemeClr val="dk1"/>
              </a:buClr>
              <a:buSzPts val="1400"/>
              <a:buChar char="○"/>
              <a:defRPr/>
            </a:lvl2pPr>
            <a:lvl3pPr lvl="2" algn="ctr" rtl="0">
              <a:spcBef>
                <a:spcPts val="0"/>
              </a:spcBef>
              <a:spcAft>
                <a:spcPts val="0"/>
              </a:spcAft>
              <a:buClr>
                <a:schemeClr val="dk1"/>
              </a:buClr>
              <a:buSzPts val="1400"/>
              <a:buChar char="■"/>
              <a:defRPr/>
            </a:lvl3pPr>
            <a:lvl4pPr lvl="3" algn="ctr" rtl="0">
              <a:spcBef>
                <a:spcPts val="0"/>
              </a:spcBef>
              <a:spcAft>
                <a:spcPts val="0"/>
              </a:spcAft>
              <a:buClr>
                <a:schemeClr val="dk1"/>
              </a:buClr>
              <a:buSzPts val="1400"/>
              <a:buChar char="●"/>
              <a:defRPr/>
            </a:lvl4pPr>
            <a:lvl5pPr lvl="4" algn="ctr" rtl="0">
              <a:spcBef>
                <a:spcPts val="0"/>
              </a:spcBef>
              <a:spcAft>
                <a:spcPts val="0"/>
              </a:spcAft>
              <a:buClr>
                <a:schemeClr val="dk1"/>
              </a:buClr>
              <a:buSzPts val="1400"/>
              <a:buChar char="○"/>
              <a:defRPr/>
            </a:lvl5pPr>
            <a:lvl6pPr lvl="5" algn="ctr" rtl="0">
              <a:spcBef>
                <a:spcPts val="0"/>
              </a:spcBef>
              <a:spcAft>
                <a:spcPts val="0"/>
              </a:spcAft>
              <a:buClr>
                <a:schemeClr val="dk1"/>
              </a:buClr>
              <a:buSzPts val="1400"/>
              <a:buChar char="■"/>
              <a:defRPr/>
            </a:lvl6pPr>
            <a:lvl7pPr lvl="6" algn="ctr" rtl="0">
              <a:spcBef>
                <a:spcPts val="0"/>
              </a:spcBef>
              <a:spcAft>
                <a:spcPts val="0"/>
              </a:spcAft>
              <a:buClr>
                <a:schemeClr val="dk1"/>
              </a:buClr>
              <a:buSzPts val="1400"/>
              <a:buChar char="●"/>
              <a:defRPr/>
            </a:lvl7pPr>
            <a:lvl8pPr lvl="7" algn="ctr" rtl="0">
              <a:spcBef>
                <a:spcPts val="0"/>
              </a:spcBef>
              <a:spcAft>
                <a:spcPts val="0"/>
              </a:spcAft>
              <a:buClr>
                <a:schemeClr val="dk1"/>
              </a:buClr>
              <a:buSzPts val="1400"/>
              <a:buChar char="○"/>
              <a:defRPr/>
            </a:lvl8pPr>
            <a:lvl9pPr lvl="8" algn="ctr" rtl="0">
              <a:spcBef>
                <a:spcPts val="0"/>
              </a:spcBef>
              <a:spcAft>
                <a:spcPts val="0"/>
              </a:spcAft>
              <a:buClr>
                <a:schemeClr val="dk1"/>
              </a:buClr>
              <a:buSzPts val="1400"/>
              <a:buChar char="■"/>
              <a:defRPr/>
            </a:lvl9pPr>
          </a:lstStyle>
          <a:p>
            <a:endParaRPr/>
          </a:p>
        </p:txBody>
      </p:sp>
      <p:sp>
        <p:nvSpPr>
          <p:cNvPr id="420" name="Google Shape;420;p46"/>
          <p:cNvSpPr txBox="1">
            <a:spLocks noGrp="1"/>
          </p:cNvSpPr>
          <p:nvPr>
            <p:ph type="subTitle" idx="2"/>
          </p:nvPr>
        </p:nvSpPr>
        <p:spPr>
          <a:xfrm>
            <a:off x="881617" y="2050218"/>
            <a:ext cx="5276800" cy="3852000"/>
          </a:xfrm>
          <a:prstGeom prst="rect">
            <a:avLst/>
          </a:prstGeom>
        </p:spPr>
        <p:txBody>
          <a:bodyPr spcFirstLastPara="1" wrap="square" lIns="91425" tIns="91425" rIns="91425" bIns="91425" anchor="ctr" anchorCtr="0">
            <a:noAutofit/>
          </a:bodyPr>
          <a:lstStyle>
            <a:lvl1pPr marR="46181" lvl="0" algn="ctr" rtl="0">
              <a:lnSpc>
                <a:spcPct val="100000"/>
              </a:lnSpc>
              <a:spcBef>
                <a:spcPts val="0"/>
              </a:spcBef>
              <a:spcAft>
                <a:spcPts val="0"/>
              </a:spcAft>
              <a:buClr>
                <a:schemeClr val="accent1"/>
              </a:buClr>
              <a:buSzPts val="1400"/>
              <a:buChar char="●"/>
              <a:defRPr sz="1697"/>
            </a:lvl1pPr>
            <a:lvl2pPr lvl="1" algn="ctr" rtl="0">
              <a:spcBef>
                <a:spcPts val="0"/>
              </a:spcBef>
              <a:spcAft>
                <a:spcPts val="0"/>
              </a:spcAft>
              <a:buClr>
                <a:schemeClr val="dk1"/>
              </a:buClr>
              <a:buSzPts val="1400"/>
              <a:buChar char="○"/>
              <a:defRPr/>
            </a:lvl2pPr>
            <a:lvl3pPr lvl="2" algn="ctr" rtl="0">
              <a:spcBef>
                <a:spcPts val="0"/>
              </a:spcBef>
              <a:spcAft>
                <a:spcPts val="0"/>
              </a:spcAft>
              <a:buClr>
                <a:schemeClr val="dk1"/>
              </a:buClr>
              <a:buSzPts val="1400"/>
              <a:buChar char="■"/>
              <a:defRPr/>
            </a:lvl3pPr>
            <a:lvl4pPr lvl="3" algn="ctr" rtl="0">
              <a:spcBef>
                <a:spcPts val="0"/>
              </a:spcBef>
              <a:spcAft>
                <a:spcPts val="0"/>
              </a:spcAft>
              <a:buClr>
                <a:schemeClr val="dk1"/>
              </a:buClr>
              <a:buSzPts val="1400"/>
              <a:buChar char="●"/>
              <a:defRPr/>
            </a:lvl4pPr>
            <a:lvl5pPr lvl="4" algn="ctr" rtl="0">
              <a:spcBef>
                <a:spcPts val="0"/>
              </a:spcBef>
              <a:spcAft>
                <a:spcPts val="0"/>
              </a:spcAft>
              <a:buClr>
                <a:schemeClr val="dk1"/>
              </a:buClr>
              <a:buSzPts val="1400"/>
              <a:buChar char="○"/>
              <a:defRPr/>
            </a:lvl5pPr>
            <a:lvl6pPr lvl="5" algn="ctr" rtl="0">
              <a:spcBef>
                <a:spcPts val="0"/>
              </a:spcBef>
              <a:spcAft>
                <a:spcPts val="0"/>
              </a:spcAft>
              <a:buClr>
                <a:schemeClr val="dk1"/>
              </a:buClr>
              <a:buSzPts val="1400"/>
              <a:buChar char="■"/>
              <a:defRPr/>
            </a:lvl6pPr>
            <a:lvl7pPr lvl="6" algn="ctr" rtl="0">
              <a:spcBef>
                <a:spcPts val="0"/>
              </a:spcBef>
              <a:spcAft>
                <a:spcPts val="0"/>
              </a:spcAft>
              <a:buClr>
                <a:schemeClr val="dk1"/>
              </a:buClr>
              <a:buSzPts val="1400"/>
              <a:buChar char="●"/>
              <a:defRPr/>
            </a:lvl7pPr>
            <a:lvl8pPr lvl="7" algn="ctr" rtl="0">
              <a:spcBef>
                <a:spcPts val="0"/>
              </a:spcBef>
              <a:spcAft>
                <a:spcPts val="0"/>
              </a:spcAft>
              <a:buClr>
                <a:schemeClr val="dk1"/>
              </a:buClr>
              <a:buSzPts val="1400"/>
              <a:buChar char="○"/>
              <a:defRPr/>
            </a:lvl8pPr>
            <a:lvl9pPr lvl="8" algn="ctr" rtl="0">
              <a:spcBef>
                <a:spcPts val="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569720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85969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77861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950967" y="593366"/>
            <a:ext cx="75748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5"/>
          <p:cNvSpPr txBox="1">
            <a:spLocks noGrp="1"/>
          </p:cNvSpPr>
          <p:nvPr>
            <p:ph type="subTitle" idx="1"/>
          </p:nvPr>
        </p:nvSpPr>
        <p:spPr>
          <a:xfrm>
            <a:off x="6718634" y="3401932"/>
            <a:ext cx="3314800" cy="6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Vidaloka"/>
              <a:buNone/>
              <a:defRPr sz="2909">
                <a:solidFill>
                  <a:schemeClr val="accent1"/>
                </a:solidFill>
                <a:latin typeface="Vidaloka"/>
                <a:ea typeface="Vidaloka"/>
                <a:cs typeface="Vidaloka"/>
                <a:sym typeface="Vidaloka"/>
              </a:defRPr>
            </a:lvl1pPr>
            <a:lvl2pPr lvl="1" algn="ctr" rtl="0">
              <a:spcBef>
                <a:spcPts val="0"/>
              </a:spcBef>
              <a:spcAft>
                <a:spcPts val="0"/>
              </a:spcAft>
              <a:buSzPts val="2400"/>
              <a:buFont typeface="Vidaloka"/>
              <a:buNone/>
              <a:defRPr sz="2909" b="1">
                <a:latin typeface="Vidaloka"/>
                <a:ea typeface="Vidaloka"/>
                <a:cs typeface="Vidaloka"/>
                <a:sym typeface="Vidaloka"/>
              </a:defRPr>
            </a:lvl2pPr>
            <a:lvl3pPr lvl="2" algn="ctr" rtl="0">
              <a:spcBef>
                <a:spcPts val="0"/>
              </a:spcBef>
              <a:spcAft>
                <a:spcPts val="0"/>
              </a:spcAft>
              <a:buSzPts val="2400"/>
              <a:buFont typeface="Vidaloka"/>
              <a:buNone/>
              <a:defRPr sz="2909" b="1">
                <a:latin typeface="Vidaloka"/>
                <a:ea typeface="Vidaloka"/>
                <a:cs typeface="Vidaloka"/>
                <a:sym typeface="Vidaloka"/>
              </a:defRPr>
            </a:lvl3pPr>
            <a:lvl4pPr lvl="3" algn="ctr" rtl="0">
              <a:spcBef>
                <a:spcPts val="0"/>
              </a:spcBef>
              <a:spcAft>
                <a:spcPts val="0"/>
              </a:spcAft>
              <a:buSzPts val="2400"/>
              <a:buFont typeface="Vidaloka"/>
              <a:buNone/>
              <a:defRPr sz="2909" b="1">
                <a:latin typeface="Vidaloka"/>
                <a:ea typeface="Vidaloka"/>
                <a:cs typeface="Vidaloka"/>
                <a:sym typeface="Vidaloka"/>
              </a:defRPr>
            </a:lvl4pPr>
            <a:lvl5pPr lvl="4" algn="ctr" rtl="0">
              <a:spcBef>
                <a:spcPts val="0"/>
              </a:spcBef>
              <a:spcAft>
                <a:spcPts val="0"/>
              </a:spcAft>
              <a:buSzPts val="2400"/>
              <a:buFont typeface="Vidaloka"/>
              <a:buNone/>
              <a:defRPr sz="2909" b="1">
                <a:latin typeface="Vidaloka"/>
                <a:ea typeface="Vidaloka"/>
                <a:cs typeface="Vidaloka"/>
                <a:sym typeface="Vidaloka"/>
              </a:defRPr>
            </a:lvl5pPr>
            <a:lvl6pPr lvl="5" algn="ctr" rtl="0">
              <a:spcBef>
                <a:spcPts val="0"/>
              </a:spcBef>
              <a:spcAft>
                <a:spcPts val="0"/>
              </a:spcAft>
              <a:buSzPts val="2400"/>
              <a:buFont typeface="Vidaloka"/>
              <a:buNone/>
              <a:defRPr sz="2909" b="1">
                <a:latin typeface="Vidaloka"/>
                <a:ea typeface="Vidaloka"/>
                <a:cs typeface="Vidaloka"/>
                <a:sym typeface="Vidaloka"/>
              </a:defRPr>
            </a:lvl6pPr>
            <a:lvl7pPr lvl="6" algn="ctr" rtl="0">
              <a:spcBef>
                <a:spcPts val="0"/>
              </a:spcBef>
              <a:spcAft>
                <a:spcPts val="0"/>
              </a:spcAft>
              <a:buSzPts val="2400"/>
              <a:buFont typeface="Vidaloka"/>
              <a:buNone/>
              <a:defRPr sz="2909" b="1">
                <a:latin typeface="Vidaloka"/>
                <a:ea typeface="Vidaloka"/>
                <a:cs typeface="Vidaloka"/>
                <a:sym typeface="Vidaloka"/>
              </a:defRPr>
            </a:lvl7pPr>
            <a:lvl8pPr lvl="7" algn="ctr" rtl="0">
              <a:spcBef>
                <a:spcPts val="0"/>
              </a:spcBef>
              <a:spcAft>
                <a:spcPts val="0"/>
              </a:spcAft>
              <a:buSzPts val="2400"/>
              <a:buFont typeface="Vidaloka"/>
              <a:buNone/>
              <a:defRPr sz="2909" b="1">
                <a:latin typeface="Vidaloka"/>
                <a:ea typeface="Vidaloka"/>
                <a:cs typeface="Vidaloka"/>
                <a:sym typeface="Vidaloka"/>
              </a:defRPr>
            </a:lvl8pPr>
            <a:lvl9pPr lvl="8" algn="ctr" rtl="0">
              <a:spcBef>
                <a:spcPts val="0"/>
              </a:spcBef>
              <a:spcAft>
                <a:spcPts val="0"/>
              </a:spcAft>
              <a:buSzPts val="2400"/>
              <a:buFont typeface="Vidaloka"/>
              <a:buNone/>
              <a:defRPr sz="2909" b="1">
                <a:latin typeface="Vidaloka"/>
                <a:ea typeface="Vidaloka"/>
                <a:cs typeface="Vidaloka"/>
                <a:sym typeface="Vidaloka"/>
              </a:defRPr>
            </a:lvl9pPr>
          </a:lstStyle>
          <a:p>
            <a:endParaRPr/>
          </a:p>
        </p:txBody>
      </p:sp>
      <p:sp>
        <p:nvSpPr>
          <p:cNvPr id="32" name="Google Shape;32;p5"/>
          <p:cNvSpPr txBox="1">
            <a:spLocks noGrp="1"/>
          </p:cNvSpPr>
          <p:nvPr>
            <p:ph type="subTitle" idx="2"/>
          </p:nvPr>
        </p:nvSpPr>
        <p:spPr>
          <a:xfrm>
            <a:off x="6718634" y="3948266"/>
            <a:ext cx="3314800" cy="12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9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3" name="Google Shape;33;p5"/>
          <p:cNvSpPr txBox="1">
            <a:spLocks noGrp="1"/>
          </p:cNvSpPr>
          <p:nvPr>
            <p:ph type="subTitle" idx="3"/>
          </p:nvPr>
        </p:nvSpPr>
        <p:spPr>
          <a:xfrm>
            <a:off x="2257566" y="3401932"/>
            <a:ext cx="3314800" cy="6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Vidaloka"/>
              <a:buNone/>
              <a:defRPr sz="2909">
                <a:solidFill>
                  <a:schemeClr val="accent1"/>
                </a:solidFill>
                <a:latin typeface="Vidaloka"/>
                <a:ea typeface="Vidaloka"/>
                <a:cs typeface="Vidaloka"/>
                <a:sym typeface="Vidaloka"/>
              </a:defRPr>
            </a:lvl1pPr>
            <a:lvl2pPr lvl="1" algn="ctr" rtl="0">
              <a:spcBef>
                <a:spcPts val="0"/>
              </a:spcBef>
              <a:spcAft>
                <a:spcPts val="0"/>
              </a:spcAft>
              <a:buSzPts val="2400"/>
              <a:buFont typeface="Vidaloka"/>
              <a:buNone/>
              <a:defRPr sz="2909" b="1">
                <a:latin typeface="Vidaloka"/>
                <a:ea typeface="Vidaloka"/>
                <a:cs typeface="Vidaloka"/>
                <a:sym typeface="Vidaloka"/>
              </a:defRPr>
            </a:lvl2pPr>
            <a:lvl3pPr lvl="2" algn="ctr" rtl="0">
              <a:spcBef>
                <a:spcPts val="0"/>
              </a:spcBef>
              <a:spcAft>
                <a:spcPts val="0"/>
              </a:spcAft>
              <a:buSzPts val="2400"/>
              <a:buFont typeface="Vidaloka"/>
              <a:buNone/>
              <a:defRPr sz="2909" b="1">
                <a:latin typeface="Vidaloka"/>
                <a:ea typeface="Vidaloka"/>
                <a:cs typeface="Vidaloka"/>
                <a:sym typeface="Vidaloka"/>
              </a:defRPr>
            </a:lvl3pPr>
            <a:lvl4pPr lvl="3" algn="ctr" rtl="0">
              <a:spcBef>
                <a:spcPts val="0"/>
              </a:spcBef>
              <a:spcAft>
                <a:spcPts val="0"/>
              </a:spcAft>
              <a:buSzPts val="2400"/>
              <a:buFont typeface="Vidaloka"/>
              <a:buNone/>
              <a:defRPr sz="2909" b="1">
                <a:latin typeface="Vidaloka"/>
                <a:ea typeface="Vidaloka"/>
                <a:cs typeface="Vidaloka"/>
                <a:sym typeface="Vidaloka"/>
              </a:defRPr>
            </a:lvl4pPr>
            <a:lvl5pPr lvl="4" algn="ctr" rtl="0">
              <a:spcBef>
                <a:spcPts val="0"/>
              </a:spcBef>
              <a:spcAft>
                <a:spcPts val="0"/>
              </a:spcAft>
              <a:buSzPts val="2400"/>
              <a:buFont typeface="Vidaloka"/>
              <a:buNone/>
              <a:defRPr sz="2909" b="1">
                <a:latin typeface="Vidaloka"/>
                <a:ea typeface="Vidaloka"/>
                <a:cs typeface="Vidaloka"/>
                <a:sym typeface="Vidaloka"/>
              </a:defRPr>
            </a:lvl5pPr>
            <a:lvl6pPr lvl="5" algn="ctr" rtl="0">
              <a:spcBef>
                <a:spcPts val="0"/>
              </a:spcBef>
              <a:spcAft>
                <a:spcPts val="0"/>
              </a:spcAft>
              <a:buSzPts val="2400"/>
              <a:buFont typeface="Vidaloka"/>
              <a:buNone/>
              <a:defRPr sz="2909" b="1">
                <a:latin typeface="Vidaloka"/>
                <a:ea typeface="Vidaloka"/>
                <a:cs typeface="Vidaloka"/>
                <a:sym typeface="Vidaloka"/>
              </a:defRPr>
            </a:lvl6pPr>
            <a:lvl7pPr lvl="6" algn="ctr" rtl="0">
              <a:spcBef>
                <a:spcPts val="0"/>
              </a:spcBef>
              <a:spcAft>
                <a:spcPts val="0"/>
              </a:spcAft>
              <a:buSzPts val="2400"/>
              <a:buFont typeface="Vidaloka"/>
              <a:buNone/>
              <a:defRPr sz="2909" b="1">
                <a:latin typeface="Vidaloka"/>
                <a:ea typeface="Vidaloka"/>
                <a:cs typeface="Vidaloka"/>
                <a:sym typeface="Vidaloka"/>
              </a:defRPr>
            </a:lvl7pPr>
            <a:lvl8pPr lvl="7" algn="ctr" rtl="0">
              <a:spcBef>
                <a:spcPts val="0"/>
              </a:spcBef>
              <a:spcAft>
                <a:spcPts val="0"/>
              </a:spcAft>
              <a:buSzPts val="2400"/>
              <a:buFont typeface="Vidaloka"/>
              <a:buNone/>
              <a:defRPr sz="2909" b="1">
                <a:latin typeface="Vidaloka"/>
                <a:ea typeface="Vidaloka"/>
                <a:cs typeface="Vidaloka"/>
                <a:sym typeface="Vidaloka"/>
              </a:defRPr>
            </a:lvl8pPr>
            <a:lvl9pPr lvl="8" algn="ctr" rtl="0">
              <a:spcBef>
                <a:spcPts val="0"/>
              </a:spcBef>
              <a:spcAft>
                <a:spcPts val="0"/>
              </a:spcAft>
              <a:buSzPts val="2400"/>
              <a:buFont typeface="Vidaloka"/>
              <a:buNone/>
              <a:defRPr sz="2909" b="1">
                <a:latin typeface="Vidaloka"/>
                <a:ea typeface="Vidaloka"/>
                <a:cs typeface="Vidaloka"/>
                <a:sym typeface="Vidaloka"/>
              </a:defRPr>
            </a:lvl9pPr>
          </a:lstStyle>
          <a:p>
            <a:endParaRPr/>
          </a:p>
        </p:txBody>
      </p:sp>
      <p:sp>
        <p:nvSpPr>
          <p:cNvPr id="34" name="Google Shape;34;p5"/>
          <p:cNvSpPr txBox="1">
            <a:spLocks noGrp="1"/>
          </p:cNvSpPr>
          <p:nvPr>
            <p:ph type="subTitle" idx="4"/>
          </p:nvPr>
        </p:nvSpPr>
        <p:spPr>
          <a:xfrm>
            <a:off x="2257566" y="3948266"/>
            <a:ext cx="3314800" cy="12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9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extLst>
      <p:ext uri="{BB962C8B-B14F-4D97-AF65-F5344CB8AC3E}">
        <p14:creationId xmlns:p14="http://schemas.microsoft.com/office/powerpoint/2010/main" val="988896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and six columns">
  <p:cSld name="Title and six columns">
    <p:spTree>
      <p:nvGrpSpPr>
        <p:cNvPr id="1" name="Shape 234"/>
        <p:cNvGrpSpPr/>
        <p:nvPr/>
      </p:nvGrpSpPr>
      <p:grpSpPr>
        <a:xfrm>
          <a:off x="0" y="0"/>
          <a:ext cx="0" cy="0"/>
          <a:chOff x="0" y="0"/>
          <a:chExt cx="0" cy="0"/>
        </a:xfrm>
      </p:grpSpPr>
      <p:sp>
        <p:nvSpPr>
          <p:cNvPr id="235" name="Google Shape;235;p31"/>
          <p:cNvSpPr txBox="1">
            <a:spLocks noGrp="1"/>
          </p:cNvSpPr>
          <p:nvPr>
            <p:ph type="subTitle" idx="1"/>
          </p:nvPr>
        </p:nvSpPr>
        <p:spPr>
          <a:xfrm>
            <a:off x="4678667" y="2258468"/>
            <a:ext cx="2834800" cy="5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9pPr>
          </a:lstStyle>
          <a:p>
            <a:endParaRPr/>
          </a:p>
        </p:txBody>
      </p:sp>
      <p:sp>
        <p:nvSpPr>
          <p:cNvPr id="236" name="Google Shape;236;p31"/>
          <p:cNvSpPr txBox="1">
            <a:spLocks noGrp="1"/>
          </p:cNvSpPr>
          <p:nvPr>
            <p:ph type="subTitle" idx="2"/>
          </p:nvPr>
        </p:nvSpPr>
        <p:spPr>
          <a:xfrm>
            <a:off x="4678701" y="2813399"/>
            <a:ext cx="2834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9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37" name="Google Shape;237;p31"/>
          <p:cNvSpPr txBox="1">
            <a:spLocks noGrp="1"/>
          </p:cNvSpPr>
          <p:nvPr>
            <p:ph type="subTitle" idx="3"/>
          </p:nvPr>
        </p:nvSpPr>
        <p:spPr>
          <a:xfrm>
            <a:off x="1270701" y="2258468"/>
            <a:ext cx="2834800" cy="5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9pPr>
          </a:lstStyle>
          <a:p>
            <a:endParaRPr/>
          </a:p>
        </p:txBody>
      </p:sp>
      <p:sp>
        <p:nvSpPr>
          <p:cNvPr id="238" name="Google Shape;238;p31"/>
          <p:cNvSpPr txBox="1">
            <a:spLocks noGrp="1"/>
          </p:cNvSpPr>
          <p:nvPr>
            <p:ph type="subTitle" idx="4"/>
          </p:nvPr>
        </p:nvSpPr>
        <p:spPr>
          <a:xfrm>
            <a:off x="1270834" y="2813399"/>
            <a:ext cx="2834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9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39" name="Google Shape;239;p31"/>
          <p:cNvSpPr txBox="1">
            <a:spLocks noGrp="1"/>
          </p:cNvSpPr>
          <p:nvPr>
            <p:ph type="subTitle" idx="5"/>
          </p:nvPr>
        </p:nvSpPr>
        <p:spPr>
          <a:xfrm>
            <a:off x="8086501" y="2258468"/>
            <a:ext cx="2834800" cy="5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9pPr>
          </a:lstStyle>
          <a:p>
            <a:endParaRPr/>
          </a:p>
        </p:txBody>
      </p:sp>
      <p:sp>
        <p:nvSpPr>
          <p:cNvPr id="240" name="Google Shape;240;p31"/>
          <p:cNvSpPr txBox="1">
            <a:spLocks noGrp="1"/>
          </p:cNvSpPr>
          <p:nvPr>
            <p:ph type="subTitle" idx="6"/>
          </p:nvPr>
        </p:nvSpPr>
        <p:spPr>
          <a:xfrm>
            <a:off x="8086501" y="2813399"/>
            <a:ext cx="2834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9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41" name="Google Shape;241;p31"/>
          <p:cNvSpPr txBox="1">
            <a:spLocks noGrp="1"/>
          </p:cNvSpPr>
          <p:nvPr>
            <p:ph type="title"/>
          </p:nvPr>
        </p:nvSpPr>
        <p:spPr>
          <a:xfrm>
            <a:off x="1659000" y="593366"/>
            <a:ext cx="887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atin typeface="Merriweather Light"/>
                <a:ea typeface="Merriweather Light"/>
                <a:cs typeface="Merriweather Light"/>
                <a:sym typeface="Merriweather Light"/>
              </a:defRPr>
            </a:lvl2pPr>
            <a:lvl3pPr lvl="2" algn="ctr" rtl="0">
              <a:spcBef>
                <a:spcPts val="0"/>
              </a:spcBef>
              <a:spcAft>
                <a:spcPts val="0"/>
              </a:spcAft>
              <a:buSzPts val="3000"/>
              <a:buNone/>
              <a:defRPr>
                <a:latin typeface="Merriweather Light"/>
                <a:ea typeface="Merriweather Light"/>
                <a:cs typeface="Merriweather Light"/>
                <a:sym typeface="Merriweather Light"/>
              </a:defRPr>
            </a:lvl3pPr>
            <a:lvl4pPr lvl="3" algn="ctr" rtl="0">
              <a:spcBef>
                <a:spcPts val="0"/>
              </a:spcBef>
              <a:spcAft>
                <a:spcPts val="0"/>
              </a:spcAft>
              <a:buSzPts val="3000"/>
              <a:buNone/>
              <a:defRPr>
                <a:latin typeface="Merriweather Light"/>
                <a:ea typeface="Merriweather Light"/>
                <a:cs typeface="Merriweather Light"/>
                <a:sym typeface="Merriweather Light"/>
              </a:defRPr>
            </a:lvl4pPr>
            <a:lvl5pPr lvl="4" algn="ctr" rtl="0">
              <a:spcBef>
                <a:spcPts val="0"/>
              </a:spcBef>
              <a:spcAft>
                <a:spcPts val="0"/>
              </a:spcAft>
              <a:buSzPts val="3000"/>
              <a:buNone/>
              <a:defRPr>
                <a:latin typeface="Merriweather Light"/>
                <a:ea typeface="Merriweather Light"/>
                <a:cs typeface="Merriweather Light"/>
                <a:sym typeface="Merriweather Light"/>
              </a:defRPr>
            </a:lvl5pPr>
            <a:lvl6pPr lvl="5" algn="ctr" rtl="0">
              <a:spcBef>
                <a:spcPts val="0"/>
              </a:spcBef>
              <a:spcAft>
                <a:spcPts val="0"/>
              </a:spcAft>
              <a:buSzPts val="3000"/>
              <a:buNone/>
              <a:defRPr>
                <a:latin typeface="Merriweather Light"/>
                <a:ea typeface="Merriweather Light"/>
                <a:cs typeface="Merriweather Light"/>
                <a:sym typeface="Merriweather Light"/>
              </a:defRPr>
            </a:lvl6pPr>
            <a:lvl7pPr lvl="6" algn="ctr" rtl="0">
              <a:spcBef>
                <a:spcPts val="0"/>
              </a:spcBef>
              <a:spcAft>
                <a:spcPts val="0"/>
              </a:spcAft>
              <a:buSzPts val="3000"/>
              <a:buNone/>
              <a:defRPr>
                <a:latin typeface="Merriweather Light"/>
                <a:ea typeface="Merriweather Light"/>
                <a:cs typeface="Merriweather Light"/>
                <a:sym typeface="Merriweather Light"/>
              </a:defRPr>
            </a:lvl7pPr>
            <a:lvl8pPr lvl="7" algn="ctr" rtl="0">
              <a:spcBef>
                <a:spcPts val="0"/>
              </a:spcBef>
              <a:spcAft>
                <a:spcPts val="0"/>
              </a:spcAft>
              <a:buSzPts val="3000"/>
              <a:buNone/>
              <a:defRPr>
                <a:latin typeface="Merriweather Light"/>
                <a:ea typeface="Merriweather Light"/>
                <a:cs typeface="Merriweather Light"/>
                <a:sym typeface="Merriweather Light"/>
              </a:defRPr>
            </a:lvl8pPr>
            <a:lvl9pPr lvl="8" algn="ctr"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sp>
        <p:nvSpPr>
          <p:cNvPr id="242" name="Google Shape;242;p31"/>
          <p:cNvSpPr txBox="1">
            <a:spLocks noGrp="1"/>
          </p:cNvSpPr>
          <p:nvPr>
            <p:ph type="subTitle" idx="7"/>
          </p:nvPr>
        </p:nvSpPr>
        <p:spPr>
          <a:xfrm>
            <a:off x="4678667" y="4531668"/>
            <a:ext cx="2834800" cy="5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9pPr>
          </a:lstStyle>
          <a:p>
            <a:endParaRPr/>
          </a:p>
        </p:txBody>
      </p:sp>
      <p:sp>
        <p:nvSpPr>
          <p:cNvPr id="243" name="Google Shape;243;p31"/>
          <p:cNvSpPr txBox="1">
            <a:spLocks noGrp="1"/>
          </p:cNvSpPr>
          <p:nvPr>
            <p:ph type="subTitle" idx="8"/>
          </p:nvPr>
        </p:nvSpPr>
        <p:spPr>
          <a:xfrm>
            <a:off x="4678701" y="5086599"/>
            <a:ext cx="2834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9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44" name="Google Shape;244;p31"/>
          <p:cNvSpPr txBox="1">
            <a:spLocks noGrp="1"/>
          </p:cNvSpPr>
          <p:nvPr>
            <p:ph type="subTitle" idx="9"/>
          </p:nvPr>
        </p:nvSpPr>
        <p:spPr>
          <a:xfrm>
            <a:off x="1270701" y="4531668"/>
            <a:ext cx="2834800" cy="5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9pPr>
          </a:lstStyle>
          <a:p>
            <a:endParaRPr/>
          </a:p>
        </p:txBody>
      </p:sp>
      <p:sp>
        <p:nvSpPr>
          <p:cNvPr id="245" name="Google Shape;245;p31"/>
          <p:cNvSpPr txBox="1">
            <a:spLocks noGrp="1"/>
          </p:cNvSpPr>
          <p:nvPr>
            <p:ph type="subTitle" idx="13"/>
          </p:nvPr>
        </p:nvSpPr>
        <p:spPr>
          <a:xfrm>
            <a:off x="1270834" y="5086599"/>
            <a:ext cx="2834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9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46" name="Google Shape;246;p31"/>
          <p:cNvSpPr txBox="1">
            <a:spLocks noGrp="1"/>
          </p:cNvSpPr>
          <p:nvPr>
            <p:ph type="subTitle" idx="14"/>
          </p:nvPr>
        </p:nvSpPr>
        <p:spPr>
          <a:xfrm>
            <a:off x="8086501" y="4531668"/>
            <a:ext cx="2834800" cy="5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9pPr>
          </a:lstStyle>
          <a:p>
            <a:endParaRPr/>
          </a:p>
        </p:txBody>
      </p:sp>
      <p:sp>
        <p:nvSpPr>
          <p:cNvPr id="247" name="Google Shape;247;p31"/>
          <p:cNvSpPr txBox="1">
            <a:spLocks noGrp="1"/>
          </p:cNvSpPr>
          <p:nvPr>
            <p:ph type="subTitle" idx="15"/>
          </p:nvPr>
        </p:nvSpPr>
        <p:spPr>
          <a:xfrm>
            <a:off x="8086501" y="5086599"/>
            <a:ext cx="2834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9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extLst>
      <p:ext uri="{BB962C8B-B14F-4D97-AF65-F5344CB8AC3E}">
        <p14:creationId xmlns:p14="http://schemas.microsoft.com/office/powerpoint/2010/main" val="1150544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1EA-E35E-421C-82CB-198A88FAE2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37F202-F72F-4E02-AF96-BDDF07F837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ED360E-CC68-48E4-BC51-58B702166DE3}"/>
              </a:ext>
            </a:extLst>
          </p:cNvPr>
          <p:cNvSpPr>
            <a:spLocks noGrp="1"/>
          </p:cNvSpPr>
          <p:nvPr>
            <p:ph type="dt" sz="half" idx="10"/>
          </p:nvPr>
        </p:nvSpPr>
        <p:spPr/>
        <p:txBody>
          <a:bodyPr/>
          <a:lstStyle/>
          <a:p>
            <a:fld id="{349BF3EA-1A78-4F07-BDC0-C8A1BD461199}" type="datetimeFigureOut">
              <a:rPr lang="en-US" smtClean="0"/>
              <a:t>8/14/2024</a:t>
            </a:fld>
            <a:endParaRPr lang="en-US" dirty="0"/>
          </a:p>
        </p:txBody>
      </p:sp>
      <p:sp>
        <p:nvSpPr>
          <p:cNvPr id="5" name="Footer Placeholder 4">
            <a:extLst>
              <a:ext uri="{FF2B5EF4-FFF2-40B4-BE49-F238E27FC236}">
                <a16:creationId xmlns:a16="http://schemas.microsoft.com/office/drawing/2014/main" id="{833BA3A0-7578-4CA4-9F1F-FD2D1BE1BEFC}"/>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05ABA204-B6A2-4E2C-9CE1-266EBE508A36}"/>
              </a:ext>
            </a:extLst>
          </p:cNvPr>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190532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3AC96-FDF3-45C9-8022-2D63B4CF95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40E202-ED59-412F-962D-BDBB63D190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FCA252-A381-4566-B4C2-FB6FBD4E72F4}"/>
              </a:ext>
            </a:extLst>
          </p:cNvPr>
          <p:cNvSpPr>
            <a:spLocks noGrp="1"/>
          </p:cNvSpPr>
          <p:nvPr>
            <p:ph type="dt" sz="half" idx="10"/>
          </p:nvPr>
        </p:nvSpPr>
        <p:spPr/>
        <p:txBody>
          <a:bodyPr/>
          <a:lstStyle/>
          <a:p>
            <a:fld id="{349BF3EA-1A78-4F07-BDC0-C8A1BD461199}" type="datetimeFigureOut">
              <a:rPr lang="en-US" smtClean="0"/>
              <a:t>8/14/2024</a:t>
            </a:fld>
            <a:endParaRPr lang="en-US" dirty="0"/>
          </a:p>
        </p:txBody>
      </p:sp>
      <p:sp>
        <p:nvSpPr>
          <p:cNvPr id="5" name="Footer Placeholder 4">
            <a:extLst>
              <a:ext uri="{FF2B5EF4-FFF2-40B4-BE49-F238E27FC236}">
                <a16:creationId xmlns:a16="http://schemas.microsoft.com/office/drawing/2014/main" id="{AEADE7F2-B177-4986-A3E6-D99DB3EADF0C}"/>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E3F700E1-8DCC-4B5F-B1B1-58E172763EC7}"/>
              </a:ext>
            </a:extLst>
          </p:cNvPr>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19064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6D616-35B2-431A-9C1A-800A13BA73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2FF3A9-6FBE-4C01-92FB-584B767001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6131BA-6795-48F0-BF6B-B5C1FE9DB0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D94ABB-7D59-47AD-8BAC-997AA62131A5}"/>
              </a:ext>
            </a:extLst>
          </p:cNvPr>
          <p:cNvSpPr>
            <a:spLocks noGrp="1"/>
          </p:cNvSpPr>
          <p:nvPr>
            <p:ph type="dt" sz="half" idx="10"/>
          </p:nvPr>
        </p:nvSpPr>
        <p:spPr/>
        <p:txBody>
          <a:bodyPr/>
          <a:lstStyle/>
          <a:p>
            <a:fld id="{349BF3EA-1A78-4F07-BDC0-C8A1BD461199}" type="datetimeFigureOut">
              <a:rPr lang="en-US" smtClean="0"/>
              <a:pPr/>
              <a:t>8/14/2024</a:t>
            </a:fld>
            <a:endParaRPr lang="en-US" dirty="0"/>
          </a:p>
        </p:txBody>
      </p:sp>
      <p:sp>
        <p:nvSpPr>
          <p:cNvPr id="6" name="Footer Placeholder 5">
            <a:extLst>
              <a:ext uri="{FF2B5EF4-FFF2-40B4-BE49-F238E27FC236}">
                <a16:creationId xmlns:a16="http://schemas.microsoft.com/office/drawing/2014/main" id="{929F6404-790B-4BA4-89F5-DF0B8F58A8D3}"/>
              </a:ext>
            </a:extLst>
          </p:cNvPr>
          <p:cNvSpPr>
            <a:spLocks noGrp="1"/>
          </p:cNvSpPr>
          <p:nvPr>
            <p:ph type="ftr" sz="quarter" idx="11"/>
          </p:nvPr>
        </p:nvSpPr>
        <p:spPr/>
        <p:txBody>
          <a:bodyPr/>
          <a:lstStyle/>
          <a:p>
            <a:r>
              <a:rPr lang="en-US" dirty="0"/>
              <a:t>Add a footer</a:t>
            </a:r>
          </a:p>
        </p:txBody>
      </p:sp>
      <p:sp>
        <p:nvSpPr>
          <p:cNvPr id="7" name="Slide Number Placeholder 6">
            <a:extLst>
              <a:ext uri="{FF2B5EF4-FFF2-40B4-BE49-F238E27FC236}">
                <a16:creationId xmlns:a16="http://schemas.microsoft.com/office/drawing/2014/main" id="{7CBDFADF-C01C-41A1-9662-2F58B44EB934}"/>
              </a:ext>
            </a:extLst>
          </p:cNvPr>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651049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64276-161D-48DF-8E66-B8DABE3511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10C51A-ED24-44AE-BD98-6DF18A674E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DF170B-0188-44C6-A2AD-D64BE8FC01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CCCC3C-8314-4A38-997F-2B0EB1F906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52FD94-7B52-4B87-BE10-75947492AA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C8A9A9-369F-4BDB-A832-DD6909300AD6}"/>
              </a:ext>
            </a:extLst>
          </p:cNvPr>
          <p:cNvSpPr>
            <a:spLocks noGrp="1"/>
          </p:cNvSpPr>
          <p:nvPr>
            <p:ph type="dt" sz="half" idx="10"/>
          </p:nvPr>
        </p:nvSpPr>
        <p:spPr/>
        <p:txBody>
          <a:bodyPr/>
          <a:lstStyle/>
          <a:p>
            <a:fld id="{349BF3EA-1A78-4F07-BDC0-C8A1BD461199}" type="datetimeFigureOut">
              <a:rPr lang="en-US" smtClean="0"/>
              <a:pPr/>
              <a:t>8/14/2024</a:t>
            </a:fld>
            <a:endParaRPr lang="en-US" dirty="0"/>
          </a:p>
        </p:txBody>
      </p:sp>
      <p:sp>
        <p:nvSpPr>
          <p:cNvPr id="8" name="Footer Placeholder 7">
            <a:extLst>
              <a:ext uri="{FF2B5EF4-FFF2-40B4-BE49-F238E27FC236}">
                <a16:creationId xmlns:a16="http://schemas.microsoft.com/office/drawing/2014/main" id="{68DFF7C0-3BBA-43D9-937D-751E42562CD6}"/>
              </a:ext>
            </a:extLst>
          </p:cNvPr>
          <p:cNvSpPr>
            <a:spLocks noGrp="1"/>
          </p:cNvSpPr>
          <p:nvPr>
            <p:ph type="ftr" sz="quarter" idx="11"/>
          </p:nvPr>
        </p:nvSpPr>
        <p:spPr/>
        <p:txBody>
          <a:bodyPr/>
          <a:lstStyle/>
          <a:p>
            <a:r>
              <a:rPr lang="en-US" dirty="0"/>
              <a:t>Add a footer</a:t>
            </a:r>
          </a:p>
        </p:txBody>
      </p:sp>
      <p:sp>
        <p:nvSpPr>
          <p:cNvPr id="9" name="Slide Number Placeholder 8">
            <a:extLst>
              <a:ext uri="{FF2B5EF4-FFF2-40B4-BE49-F238E27FC236}">
                <a16:creationId xmlns:a16="http://schemas.microsoft.com/office/drawing/2014/main" id="{200DC0D0-EB72-4A07-8B8A-4F64B8D0E9BC}"/>
              </a:ext>
            </a:extLst>
          </p:cNvPr>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510246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B8240-991A-45E9-A0B8-9C2F31898B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5C1DC7-3988-4622-AB74-44513C359A89}"/>
              </a:ext>
            </a:extLst>
          </p:cNvPr>
          <p:cNvSpPr>
            <a:spLocks noGrp="1"/>
          </p:cNvSpPr>
          <p:nvPr>
            <p:ph type="dt" sz="half" idx="10"/>
          </p:nvPr>
        </p:nvSpPr>
        <p:spPr/>
        <p:txBody>
          <a:bodyPr/>
          <a:lstStyle/>
          <a:p>
            <a:fld id="{349BF3EA-1A78-4F07-BDC0-C8A1BD461199}" type="datetimeFigureOut">
              <a:rPr lang="en-US" smtClean="0"/>
              <a:t>8/14/2024</a:t>
            </a:fld>
            <a:endParaRPr lang="en-US" dirty="0"/>
          </a:p>
        </p:txBody>
      </p:sp>
      <p:sp>
        <p:nvSpPr>
          <p:cNvPr id="4" name="Footer Placeholder 3">
            <a:extLst>
              <a:ext uri="{FF2B5EF4-FFF2-40B4-BE49-F238E27FC236}">
                <a16:creationId xmlns:a16="http://schemas.microsoft.com/office/drawing/2014/main" id="{86C50B99-B96D-4CBB-9C10-3326ACFFCD89}"/>
              </a:ext>
            </a:extLst>
          </p:cNvPr>
          <p:cNvSpPr>
            <a:spLocks noGrp="1"/>
          </p:cNvSpPr>
          <p:nvPr>
            <p:ph type="ftr" sz="quarter" idx="11"/>
          </p:nvPr>
        </p:nvSpPr>
        <p:spPr/>
        <p:txBody>
          <a:bodyPr/>
          <a:lstStyle/>
          <a:p>
            <a:r>
              <a:rPr lang="en-US" dirty="0"/>
              <a:t>Add a footer</a:t>
            </a:r>
          </a:p>
        </p:txBody>
      </p:sp>
      <p:sp>
        <p:nvSpPr>
          <p:cNvPr id="5" name="Slide Number Placeholder 4">
            <a:extLst>
              <a:ext uri="{FF2B5EF4-FFF2-40B4-BE49-F238E27FC236}">
                <a16:creationId xmlns:a16="http://schemas.microsoft.com/office/drawing/2014/main" id="{3122A351-BE08-4B75-881A-DFA74D2E3152}"/>
              </a:ext>
            </a:extLst>
          </p:cNvPr>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869898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1123D2-50FC-489A-981C-701988CC1F13}"/>
              </a:ext>
            </a:extLst>
          </p:cNvPr>
          <p:cNvSpPr>
            <a:spLocks noGrp="1"/>
          </p:cNvSpPr>
          <p:nvPr>
            <p:ph type="dt" sz="half" idx="10"/>
          </p:nvPr>
        </p:nvSpPr>
        <p:spPr/>
        <p:txBody>
          <a:bodyPr/>
          <a:lstStyle/>
          <a:p>
            <a:fld id="{349BF3EA-1A78-4F07-BDC0-C8A1BD461199}" type="datetimeFigureOut">
              <a:rPr lang="en-US" smtClean="0"/>
              <a:t>8/14/2024</a:t>
            </a:fld>
            <a:endParaRPr lang="en-US" dirty="0"/>
          </a:p>
        </p:txBody>
      </p:sp>
      <p:sp>
        <p:nvSpPr>
          <p:cNvPr id="3" name="Footer Placeholder 2">
            <a:extLst>
              <a:ext uri="{FF2B5EF4-FFF2-40B4-BE49-F238E27FC236}">
                <a16:creationId xmlns:a16="http://schemas.microsoft.com/office/drawing/2014/main" id="{BAAADBF6-21A2-426F-813F-225B4ABC3F13}"/>
              </a:ext>
            </a:extLst>
          </p:cNvPr>
          <p:cNvSpPr>
            <a:spLocks noGrp="1"/>
          </p:cNvSpPr>
          <p:nvPr>
            <p:ph type="ftr" sz="quarter" idx="11"/>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3D43A56A-9FDD-43C9-A9F8-0BD5ACB79929}"/>
              </a:ext>
            </a:extLst>
          </p:cNvPr>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56728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06A2C-34BB-4A0B-9F42-8FEF1A817F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498B2-AA7E-4060-B28B-C442A984E8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E3F0B6-62AE-4DFD-A43E-3D6EC2940E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26A66A-DD4B-4EAF-A692-33B43B089151}"/>
              </a:ext>
            </a:extLst>
          </p:cNvPr>
          <p:cNvSpPr>
            <a:spLocks noGrp="1"/>
          </p:cNvSpPr>
          <p:nvPr>
            <p:ph type="dt" sz="half" idx="10"/>
          </p:nvPr>
        </p:nvSpPr>
        <p:spPr/>
        <p:txBody>
          <a:bodyPr/>
          <a:lstStyle/>
          <a:p>
            <a:fld id="{349BF3EA-1A78-4F07-BDC0-C8A1BD461199}" type="datetimeFigureOut">
              <a:rPr lang="en-US" smtClean="0"/>
              <a:t>8/14/2024</a:t>
            </a:fld>
            <a:endParaRPr lang="en-US" dirty="0"/>
          </a:p>
        </p:txBody>
      </p:sp>
      <p:sp>
        <p:nvSpPr>
          <p:cNvPr id="6" name="Footer Placeholder 5">
            <a:extLst>
              <a:ext uri="{FF2B5EF4-FFF2-40B4-BE49-F238E27FC236}">
                <a16:creationId xmlns:a16="http://schemas.microsoft.com/office/drawing/2014/main" id="{8230C521-D146-440C-89A7-1BA731C1314A}"/>
              </a:ext>
            </a:extLst>
          </p:cNvPr>
          <p:cNvSpPr>
            <a:spLocks noGrp="1"/>
          </p:cNvSpPr>
          <p:nvPr>
            <p:ph type="ftr" sz="quarter" idx="11"/>
          </p:nvPr>
        </p:nvSpPr>
        <p:spPr/>
        <p:txBody>
          <a:bodyPr/>
          <a:lstStyle/>
          <a:p>
            <a:r>
              <a:rPr lang="en-US" dirty="0"/>
              <a:t>Add a footer</a:t>
            </a:r>
          </a:p>
        </p:txBody>
      </p:sp>
      <p:sp>
        <p:nvSpPr>
          <p:cNvPr id="7" name="Slide Number Placeholder 6">
            <a:extLst>
              <a:ext uri="{FF2B5EF4-FFF2-40B4-BE49-F238E27FC236}">
                <a16:creationId xmlns:a16="http://schemas.microsoft.com/office/drawing/2014/main" id="{349835CF-62B2-4D00-BA64-B257054299C6}"/>
              </a:ext>
            </a:extLst>
          </p:cNvPr>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614099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E7F03-38EF-4869-91F4-AFFC0FDD5D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4E2C33-66F9-46A7-855E-087985ECCA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902D974-23D3-4D2C-98B9-88959A434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7EBB2D-C064-49D7-A80F-3424FDF6849F}"/>
              </a:ext>
            </a:extLst>
          </p:cNvPr>
          <p:cNvSpPr>
            <a:spLocks noGrp="1"/>
          </p:cNvSpPr>
          <p:nvPr>
            <p:ph type="dt" sz="half" idx="10"/>
          </p:nvPr>
        </p:nvSpPr>
        <p:spPr/>
        <p:txBody>
          <a:bodyPr/>
          <a:lstStyle/>
          <a:p>
            <a:fld id="{349BF3EA-1A78-4F07-BDC0-C8A1BD461199}" type="datetimeFigureOut">
              <a:rPr lang="en-US" smtClean="0"/>
              <a:pPr/>
              <a:t>8/14/2024</a:t>
            </a:fld>
            <a:endParaRPr lang="en-US" dirty="0"/>
          </a:p>
        </p:txBody>
      </p:sp>
      <p:sp>
        <p:nvSpPr>
          <p:cNvPr id="6" name="Footer Placeholder 5">
            <a:extLst>
              <a:ext uri="{FF2B5EF4-FFF2-40B4-BE49-F238E27FC236}">
                <a16:creationId xmlns:a16="http://schemas.microsoft.com/office/drawing/2014/main" id="{C0057AED-839E-4C21-B53E-52FB449A9A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E8B9A73-8B05-4119-A1F4-9D348B0E14D8}"/>
              </a:ext>
            </a:extLst>
          </p:cNvPr>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764488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E3FCBB-975A-4393-98A4-01931C1E61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C5D00B-D752-478E-88DF-15F8D87346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8735FD-90C8-4098-AA1E-EAF5BECCB9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BF3EA-1A78-4F07-BDC0-C8A1BD461199}" type="datetimeFigureOut">
              <a:rPr lang="en-US" smtClean="0"/>
              <a:pPr/>
              <a:t>8/14/2024</a:t>
            </a:fld>
            <a:endParaRPr lang="en-US" dirty="0"/>
          </a:p>
        </p:txBody>
      </p:sp>
      <p:sp>
        <p:nvSpPr>
          <p:cNvPr id="5" name="Footer Placeholder 4">
            <a:extLst>
              <a:ext uri="{FF2B5EF4-FFF2-40B4-BE49-F238E27FC236}">
                <a16:creationId xmlns:a16="http://schemas.microsoft.com/office/drawing/2014/main" id="{3B87227D-0980-4F5F-B285-70F6053D72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Add a footer</a:t>
            </a:r>
          </a:p>
        </p:txBody>
      </p:sp>
      <p:sp>
        <p:nvSpPr>
          <p:cNvPr id="6" name="Slide Number Placeholder 5">
            <a:extLst>
              <a:ext uri="{FF2B5EF4-FFF2-40B4-BE49-F238E27FC236}">
                <a16:creationId xmlns:a16="http://schemas.microsoft.com/office/drawing/2014/main" id="{A78DD2E8-2C05-43FC-B5BB-08893A6E73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CF334-2D5C-4859-84A6-CA7E6E43FAEB}" type="slidenum">
              <a:rPr lang="en-US" smtClean="0"/>
              <a:pPr/>
              <a:t>‹#›</a:t>
            </a:fld>
            <a:endParaRPr lang="en-US" dirty="0"/>
          </a:p>
        </p:txBody>
      </p:sp>
      <p:grpSp>
        <p:nvGrpSpPr>
          <p:cNvPr id="7" name="Group 6" descr="Shrubs on seashore">
            <a:extLst>
              <a:ext uri="{FF2B5EF4-FFF2-40B4-BE49-F238E27FC236}">
                <a16:creationId xmlns:a16="http://schemas.microsoft.com/office/drawing/2014/main" id="{138B3F60-CC3E-4D9F-A4B0-B80C314E7953}"/>
              </a:ext>
            </a:extLst>
          </p:cNvPr>
          <p:cNvGrpSpPr/>
          <p:nvPr userDrawn="1"/>
        </p:nvGrpSpPr>
        <p:grpSpPr>
          <a:xfrm>
            <a:off x="11112" y="4291013"/>
            <a:ext cx="12180887" cy="2589212"/>
            <a:chOff x="11112" y="4291013"/>
            <a:chExt cx="12180887" cy="2589212"/>
          </a:xfrm>
        </p:grpSpPr>
        <p:sp>
          <p:nvSpPr>
            <p:cNvPr id="8" name="Oval 7">
              <a:extLst>
                <a:ext uri="{FF2B5EF4-FFF2-40B4-BE49-F238E27FC236}">
                  <a16:creationId xmlns:a16="http://schemas.microsoft.com/office/drawing/2014/main" id="{C95522D3-4ECC-4496-8C99-D50DD52E3593}"/>
                </a:ext>
              </a:extLst>
            </p:cNvPr>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endParaRPr>
            </a:p>
          </p:txBody>
        </p:sp>
        <p:sp>
          <p:nvSpPr>
            <p:cNvPr id="9" name="Freeform 2">
              <a:extLst>
                <a:ext uri="{FF2B5EF4-FFF2-40B4-BE49-F238E27FC236}">
                  <a16:creationId xmlns:a16="http://schemas.microsoft.com/office/drawing/2014/main" id="{E7BED0A6-4A1A-4926-8555-D49D00E1FA6F}"/>
                </a:ext>
              </a:extLst>
            </p:cNvPr>
            <p:cNvSpPr>
              <a:spLocks/>
            </p:cNvSpPr>
            <p:nvPr/>
          </p:nvSpPr>
          <p:spPr bwMode="ltGray">
            <a:xfrm>
              <a:off x="11112" y="6456363"/>
              <a:ext cx="12180887" cy="423862"/>
            </a:xfrm>
            <a:custGeom>
              <a:avLst/>
              <a:gdLst>
                <a:gd name="T0" fmla="*/ 0 w 5760"/>
                <a:gd name="T1" fmla="*/ 266 h 267"/>
                <a:gd name="T2" fmla="*/ 5759 w 5760"/>
                <a:gd name="T3" fmla="*/ 266 h 267"/>
                <a:gd name="T4" fmla="*/ 5759 w 5760"/>
                <a:gd name="T5" fmla="*/ 81 h 267"/>
                <a:gd name="T6" fmla="*/ 5573 w 5760"/>
                <a:gd name="T7" fmla="*/ 111 h 267"/>
                <a:gd name="T8" fmla="*/ 5104 w 5760"/>
                <a:gd name="T9" fmla="*/ 131 h 267"/>
                <a:gd name="T10" fmla="*/ 4602 w 5760"/>
                <a:gd name="T11" fmla="*/ 101 h 267"/>
                <a:gd name="T12" fmla="*/ 4143 w 5760"/>
                <a:gd name="T13" fmla="*/ 141 h 267"/>
                <a:gd name="T14" fmla="*/ 3918 w 5760"/>
                <a:gd name="T15" fmla="*/ 141 h 267"/>
                <a:gd name="T16" fmla="*/ 3790 w 5760"/>
                <a:gd name="T17" fmla="*/ 131 h 267"/>
                <a:gd name="T18" fmla="*/ 3459 w 5760"/>
                <a:gd name="T19" fmla="*/ 81 h 267"/>
                <a:gd name="T20" fmla="*/ 2979 w 5760"/>
                <a:gd name="T21" fmla="*/ 91 h 267"/>
                <a:gd name="T22" fmla="*/ 2733 w 5760"/>
                <a:gd name="T23" fmla="*/ 20 h 267"/>
                <a:gd name="T24" fmla="*/ 2434 w 5760"/>
                <a:gd name="T25" fmla="*/ 51 h 267"/>
                <a:gd name="T26" fmla="*/ 2220 w 5760"/>
                <a:gd name="T27" fmla="*/ 81 h 267"/>
                <a:gd name="T28" fmla="*/ 2050 w 5760"/>
                <a:gd name="T29" fmla="*/ 91 h 267"/>
                <a:gd name="T30" fmla="*/ 1751 w 5760"/>
                <a:gd name="T31" fmla="*/ 71 h 267"/>
                <a:gd name="T32" fmla="*/ 1441 w 5760"/>
                <a:gd name="T33" fmla="*/ 51 h 267"/>
                <a:gd name="T34" fmla="*/ 1131 w 5760"/>
                <a:gd name="T35" fmla="*/ 20 h 267"/>
                <a:gd name="T36" fmla="*/ 757 w 5760"/>
                <a:gd name="T37" fmla="*/ 40 h 267"/>
                <a:gd name="T38" fmla="*/ 384 w 5760"/>
                <a:gd name="T39" fmla="*/ 71 h 267"/>
                <a:gd name="T40" fmla="*/ 128 w 5760"/>
                <a:gd name="T41" fmla="*/ 10 h 267"/>
                <a:gd name="T42" fmla="*/ 0 w 5760"/>
                <a:gd name="T43" fmla="*/ 0 h 267"/>
                <a:gd name="T44" fmla="*/ 0 w 5760"/>
                <a:gd name="T45" fmla="*/ 26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60" h="267">
                  <a:moveTo>
                    <a:pt x="0" y="266"/>
                  </a:moveTo>
                  <a:lnTo>
                    <a:pt x="5759" y="266"/>
                  </a:lnTo>
                  <a:lnTo>
                    <a:pt x="5759" y="81"/>
                  </a:lnTo>
                  <a:lnTo>
                    <a:pt x="5573" y="111"/>
                  </a:lnTo>
                  <a:lnTo>
                    <a:pt x="5104" y="131"/>
                  </a:lnTo>
                  <a:lnTo>
                    <a:pt x="4602" y="101"/>
                  </a:lnTo>
                  <a:lnTo>
                    <a:pt x="4143" y="141"/>
                  </a:lnTo>
                  <a:lnTo>
                    <a:pt x="3918" y="141"/>
                  </a:lnTo>
                  <a:lnTo>
                    <a:pt x="3790" y="131"/>
                  </a:lnTo>
                  <a:lnTo>
                    <a:pt x="3459" y="81"/>
                  </a:lnTo>
                  <a:lnTo>
                    <a:pt x="2979" y="91"/>
                  </a:lnTo>
                  <a:lnTo>
                    <a:pt x="2733" y="20"/>
                  </a:lnTo>
                  <a:lnTo>
                    <a:pt x="2434" y="51"/>
                  </a:lnTo>
                  <a:lnTo>
                    <a:pt x="2220" y="81"/>
                  </a:lnTo>
                  <a:lnTo>
                    <a:pt x="2050" y="91"/>
                  </a:lnTo>
                  <a:lnTo>
                    <a:pt x="1751" y="71"/>
                  </a:lnTo>
                  <a:lnTo>
                    <a:pt x="1441" y="51"/>
                  </a:lnTo>
                  <a:lnTo>
                    <a:pt x="1131" y="20"/>
                  </a:lnTo>
                  <a:lnTo>
                    <a:pt x="757" y="40"/>
                  </a:lnTo>
                  <a:lnTo>
                    <a:pt x="384" y="71"/>
                  </a:lnTo>
                  <a:lnTo>
                    <a:pt x="128" y="10"/>
                  </a:lnTo>
                  <a:lnTo>
                    <a:pt x="0" y="0"/>
                  </a:lnTo>
                  <a:lnTo>
                    <a:pt x="0" y="266"/>
                  </a:lnTo>
                </a:path>
              </a:pathLst>
            </a:custGeom>
            <a:solidFill>
              <a:srgbClr val="9DA09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10" name="Group 68">
              <a:extLst>
                <a:ext uri="{FF2B5EF4-FFF2-40B4-BE49-F238E27FC236}">
                  <a16:creationId xmlns:a16="http://schemas.microsoft.com/office/drawing/2014/main" id="{80F54961-CE18-4A39-8F1B-CBC7AE116E78}"/>
                </a:ext>
              </a:extLst>
            </p:cNvPr>
            <p:cNvGrpSpPr>
              <a:grpSpLocks/>
            </p:cNvGrpSpPr>
            <p:nvPr/>
          </p:nvGrpSpPr>
          <p:grpSpPr bwMode="auto">
            <a:xfrm>
              <a:off x="68263" y="4291013"/>
              <a:ext cx="2384425" cy="2447925"/>
              <a:chOff x="43" y="2703"/>
              <a:chExt cx="1502" cy="1542"/>
            </a:xfrm>
          </p:grpSpPr>
          <p:grpSp>
            <p:nvGrpSpPr>
              <p:cNvPr id="54" name="Group 28">
                <a:extLst>
                  <a:ext uri="{FF2B5EF4-FFF2-40B4-BE49-F238E27FC236}">
                    <a16:creationId xmlns:a16="http://schemas.microsoft.com/office/drawing/2014/main" id="{A7AD3C8D-EE60-45BF-A286-5A63E66A3413}"/>
                  </a:ext>
                </a:extLst>
              </p:cNvPr>
              <p:cNvGrpSpPr>
                <a:grpSpLocks/>
              </p:cNvGrpSpPr>
              <p:nvPr/>
            </p:nvGrpSpPr>
            <p:grpSpPr bwMode="auto">
              <a:xfrm>
                <a:off x="106" y="2703"/>
                <a:ext cx="1387" cy="1542"/>
                <a:chOff x="106" y="2703"/>
                <a:chExt cx="1387" cy="1542"/>
              </a:xfrm>
            </p:grpSpPr>
            <p:grpSp>
              <p:nvGrpSpPr>
                <p:cNvPr id="94" name="Group 5">
                  <a:extLst>
                    <a:ext uri="{FF2B5EF4-FFF2-40B4-BE49-F238E27FC236}">
                      <a16:creationId xmlns:a16="http://schemas.microsoft.com/office/drawing/2014/main" id="{33060E18-9F3A-4A91-8E01-9861D87D8151}"/>
                    </a:ext>
                  </a:extLst>
                </p:cNvPr>
                <p:cNvGrpSpPr>
                  <a:grpSpLocks/>
                </p:cNvGrpSpPr>
                <p:nvPr/>
              </p:nvGrpSpPr>
              <p:grpSpPr bwMode="auto">
                <a:xfrm>
                  <a:off x="506" y="3583"/>
                  <a:ext cx="135" cy="584"/>
                  <a:chOff x="506" y="3583"/>
                  <a:chExt cx="135" cy="584"/>
                </a:xfrm>
              </p:grpSpPr>
              <p:sp>
                <p:nvSpPr>
                  <p:cNvPr id="117" name="Freeform 3">
                    <a:extLst>
                      <a:ext uri="{FF2B5EF4-FFF2-40B4-BE49-F238E27FC236}">
                        <a16:creationId xmlns:a16="http://schemas.microsoft.com/office/drawing/2014/main" id="{6ADC3496-2A3E-4FA1-B3B2-B0BD0140CB73}"/>
                      </a:ext>
                    </a:extLst>
                  </p:cNvPr>
                  <p:cNvSpPr>
                    <a:spLocks/>
                  </p:cNvSpPr>
                  <p:nvPr/>
                </p:nvSpPr>
                <p:spPr bwMode="ltGray">
                  <a:xfrm>
                    <a:off x="509" y="3861"/>
                    <a:ext cx="132" cy="239"/>
                  </a:xfrm>
                  <a:custGeom>
                    <a:avLst/>
                    <a:gdLst>
                      <a:gd name="T0" fmla="*/ 0 w 132"/>
                      <a:gd name="T1" fmla="*/ 238 h 239"/>
                      <a:gd name="T2" fmla="*/ 19 w 132"/>
                      <a:gd name="T3" fmla="*/ 184 h 239"/>
                      <a:gd name="T4" fmla="*/ 36 w 132"/>
                      <a:gd name="T5" fmla="*/ 126 h 239"/>
                      <a:gd name="T6" fmla="*/ 44 w 132"/>
                      <a:gd name="T7" fmla="*/ 100 h 239"/>
                      <a:gd name="T8" fmla="*/ 55 w 132"/>
                      <a:gd name="T9" fmla="*/ 70 h 239"/>
                      <a:gd name="T10" fmla="*/ 72 w 132"/>
                      <a:gd name="T11" fmla="*/ 39 h 239"/>
                      <a:gd name="T12" fmla="*/ 83 w 132"/>
                      <a:gd name="T13" fmla="*/ 19 h 239"/>
                      <a:gd name="T14" fmla="*/ 93 w 132"/>
                      <a:gd name="T15" fmla="*/ 10 h 239"/>
                      <a:gd name="T16" fmla="*/ 105 w 132"/>
                      <a:gd name="T17" fmla="*/ 2 h 239"/>
                      <a:gd name="T18" fmla="*/ 118 w 132"/>
                      <a:gd name="T19" fmla="*/ 0 h 239"/>
                      <a:gd name="T20" fmla="*/ 124 w 132"/>
                      <a:gd name="T21" fmla="*/ 6 h 239"/>
                      <a:gd name="T22" fmla="*/ 131 w 132"/>
                      <a:gd name="T23" fmla="*/ 2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239">
                        <a:moveTo>
                          <a:pt x="0" y="238"/>
                        </a:moveTo>
                        <a:lnTo>
                          <a:pt x="19" y="184"/>
                        </a:lnTo>
                        <a:lnTo>
                          <a:pt x="36" y="126"/>
                        </a:lnTo>
                        <a:lnTo>
                          <a:pt x="44" y="100"/>
                        </a:lnTo>
                        <a:lnTo>
                          <a:pt x="55" y="70"/>
                        </a:lnTo>
                        <a:lnTo>
                          <a:pt x="72" y="39"/>
                        </a:lnTo>
                        <a:lnTo>
                          <a:pt x="83" y="19"/>
                        </a:lnTo>
                        <a:lnTo>
                          <a:pt x="93" y="10"/>
                        </a:lnTo>
                        <a:lnTo>
                          <a:pt x="105" y="2"/>
                        </a:lnTo>
                        <a:lnTo>
                          <a:pt x="118" y="0"/>
                        </a:lnTo>
                        <a:lnTo>
                          <a:pt x="124" y="6"/>
                        </a:lnTo>
                        <a:lnTo>
                          <a:pt x="131" y="22"/>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8" name="Freeform 4">
                    <a:extLst>
                      <a:ext uri="{FF2B5EF4-FFF2-40B4-BE49-F238E27FC236}">
                        <a16:creationId xmlns:a16="http://schemas.microsoft.com/office/drawing/2014/main" id="{95788AE4-93F5-4EE8-BE1D-EEA40E726F59}"/>
                      </a:ext>
                    </a:extLst>
                  </p:cNvPr>
                  <p:cNvSpPr>
                    <a:spLocks/>
                  </p:cNvSpPr>
                  <p:nvPr/>
                </p:nvSpPr>
                <p:spPr bwMode="ltGray">
                  <a:xfrm>
                    <a:off x="506" y="3583"/>
                    <a:ext cx="90" cy="584"/>
                  </a:xfrm>
                  <a:custGeom>
                    <a:avLst/>
                    <a:gdLst>
                      <a:gd name="T0" fmla="*/ 0 w 90"/>
                      <a:gd name="T1" fmla="*/ 583 h 584"/>
                      <a:gd name="T2" fmla="*/ 0 w 90"/>
                      <a:gd name="T3" fmla="*/ 528 h 584"/>
                      <a:gd name="T4" fmla="*/ 0 w 90"/>
                      <a:gd name="T5" fmla="*/ 487 h 584"/>
                      <a:gd name="T6" fmla="*/ 2 w 90"/>
                      <a:gd name="T7" fmla="*/ 458 h 584"/>
                      <a:gd name="T8" fmla="*/ 2 w 90"/>
                      <a:gd name="T9" fmla="*/ 423 h 584"/>
                      <a:gd name="T10" fmla="*/ 2 w 90"/>
                      <a:gd name="T11" fmla="*/ 387 h 584"/>
                      <a:gd name="T12" fmla="*/ 3 w 90"/>
                      <a:gd name="T13" fmla="*/ 357 h 584"/>
                      <a:gd name="T14" fmla="*/ 5 w 90"/>
                      <a:gd name="T15" fmla="*/ 329 h 584"/>
                      <a:gd name="T16" fmla="*/ 8 w 90"/>
                      <a:gd name="T17" fmla="*/ 280 h 584"/>
                      <a:gd name="T18" fmla="*/ 13 w 90"/>
                      <a:gd name="T19" fmla="*/ 227 h 584"/>
                      <a:gd name="T20" fmla="*/ 19 w 90"/>
                      <a:gd name="T21" fmla="*/ 173 h 584"/>
                      <a:gd name="T22" fmla="*/ 23 w 90"/>
                      <a:gd name="T23" fmla="*/ 116 h 584"/>
                      <a:gd name="T24" fmla="*/ 27 w 90"/>
                      <a:gd name="T25" fmla="*/ 81 h 584"/>
                      <a:gd name="T26" fmla="*/ 30 w 90"/>
                      <a:gd name="T27" fmla="*/ 68 h 584"/>
                      <a:gd name="T28" fmla="*/ 38 w 90"/>
                      <a:gd name="T29" fmla="*/ 45 h 584"/>
                      <a:gd name="T30" fmla="*/ 46 w 90"/>
                      <a:gd name="T31" fmla="*/ 28 h 584"/>
                      <a:gd name="T32" fmla="*/ 55 w 90"/>
                      <a:gd name="T33" fmla="*/ 15 h 584"/>
                      <a:gd name="T34" fmla="*/ 63 w 90"/>
                      <a:gd name="T35" fmla="*/ 3 h 584"/>
                      <a:gd name="T36" fmla="*/ 69 w 90"/>
                      <a:gd name="T37" fmla="*/ 0 h 584"/>
                      <a:gd name="T38" fmla="*/ 78 w 90"/>
                      <a:gd name="T39" fmla="*/ 0 h 584"/>
                      <a:gd name="T40" fmla="*/ 86 w 90"/>
                      <a:gd name="T41" fmla="*/ 4 h 584"/>
                      <a:gd name="T42" fmla="*/ 89 w 90"/>
                      <a:gd name="T43" fmla="*/ 1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584">
                        <a:moveTo>
                          <a:pt x="0" y="583"/>
                        </a:moveTo>
                        <a:lnTo>
                          <a:pt x="0" y="528"/>
                        </a:lnTo>
                        <a:lnTo>
                          <a:pt x="0" y="487"/>
                        </a:lnTo>
                        <a:lnTo>
                          <a:pt x="2" y="458"/>
                        </a:lnTo>
                        <a:lnTo>
                          <a:pt x="2" y="423"/>
                        </a:lnTo>
                        <a:lnTo>
                          <a:pt x="2" y="387"/>
                        </a:lnTo>
                        <a:lnTo>
                          <a:pt x="3" y="357"/>
                        </a:lnTo>
                        <a:lnTo>
                          <a:pt x="5" y="329"/>
                        </a:lnTo>
                        <a:lnTo>
                          <a:pt x="8" y="280"/>
                        </a:lnTo>
                        <a:lnTo>
                          <a:pt x="13" y="227"/>
                        </a:lnTo>
                        <a:lnTo>
                          <a:pt x="19" y="173"/>
                        </a:lnTo>
                        <a:lnTo>
                          <a:pt x="23" y="116"/>
                        </a:lnTo>
                        <a:lnTo>
                          <a:pt x="27" y="81"/>
                        </a:lnTo>
                        <a:lnTo>
                          <a:pt x="30" y="68"/>
                        </a:lnTo>
                        <a:lnTo>
                          <a:pt x="38" y="45"/>
                        </a:lnTo>
                        <a:lnTo>
                          <a:pt x="46" y="28"/>
                        </a:lnTo>
                        <a:lnTo>
                          <a:pt x="55" y="15"/>
                        </a:lnTo>
                        <a:lnTo>
                          <a:pt x="63" y="3"/>
                        </a:lnTo>
                        <a:lnTo>
                          <a:pt x="69" y="0"/>
                        </a:lnTo>
                        <a:lnTo>
                          <a:pt x="78" y="0"/>
                        </a:lnTo>
                        <a:lnTo>
                          <a:pt x="86" y="4"/>
                        </a:lnTo>
                        <a:lnTo>
                          <a:pt x="89"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95" name="Group 8">
                  <a:extLst>
                    <a:ext uri="{FF2B5EF4-FFF2-40B4-BE49-F238E27FC236}">
                      <a16:creationId xmlns:a16="http://schemas.microsoft.com/office/drawing/2014/main" id="{3C3065C1-3CEC-4B8D-BA77-E74053FAA086}"/>
                    </a:ext>
                  </a:extLst>
                </p:cNvPr>
                <p:cNvGrpSpPr>
                  <a:grpSpLocks/>
                </p:cNvGrpSpPr>
                <p:nvPr/>
              </p:nvGrpSpPr>
              <p:grpSpPr bwMode="auto">
                <a:xfrm>
                  <a:off x="243" y="3542"/>
                  <a:ext cx="270" cy="631"/>
                  <a:chOff x="243" y="3542"/>
                  <a:chExt cx="270" cy="631"/>
                </a:xfrm>
              </p:grpSpPr>
              <p:sp>
                <p:nvSpPr>
                  <p:cNvPr id="115" name="Freeform 6">
                    <a:extLst>
                      <a:ext uri="{FF2B5EF4-FFF2-40B4-BE49-F238E27FC236}">
                        <a16:creationId xmlns:a16="http://schemas.microsoft.com/office/drawing/2014/main" id="{7F8595AA-637C-40B5-A468-9AD6A9648E67}"/>
                      </a:ext>
                    </a:extLst>
                  </p:cNvPr>
                  <p:cNvSpPr>
                    <a:spLocks/>
                  </p:cNvSpPr>
                  <p:nvPr/>
                </p:nvSpPr>
                <p:spPr bwMode="ltGray">
                  <a:xfrm>
                    <a:off x="350" y="3908"/>
                    <a:ext cx="163" cy="265"/>
                  </a:xfrm>
                  <a:custGeom>
                    <a:avLst/>
                    <a:gdLst>
                      <a:gd name="T0" fmla="*/ 162 w 163"/>
                      <a:gd name="T1" fmla="*/ 264 h 265"/>
                      <a:gd name="T2" fmla="*/ 138 w 163"/>
                      <a:gd name="T3" fmla="*/ 239 h 265"/>
                      <a:gd name="T4" fmla="*/ 128 w 163"/>
                      <a:gd name="T5" fmla="*/ 222 h 265"/>
                      <a:gd name="T6" fmla="*/ 122 w 163"/>
                      <a:gd name="T7" fmla="*/ 210 h 265"/>
                      <a:gd name="T8" fmla="*/ 86 w 163"/>
                      <a:gd name="T9" fmla="*/ 88 h 265"/>
                      <a:gd name="T10" fmla="*/ 66 w 163"/>
                      <a:gd name="T11" fmla="*/ 49 h 265"/>
                      <a:gd name="T12" fmla="*/ 52 w 163"/>
                      <a:gd name="T13" fmla="*/ 24 h 265"/>
                      <a:gd name="T14" fmla="*/ 41 w 163"/>
                      <a:gd name="T15" fmla="*/ 13 h 265"/>
                      <a:gd name="T16" fmla="*/ 27 w 163"/>
                      <a:gd name="T17" fmla="*/ 3 h 265"/>
                      <a:gd name="T18" fmla="*/ 15 w 163"/>
                      <a:gd name="T19" fmla="*/ 0 h 265"/>
                      <a:gd name="T20" fmla="*/ 5 w 163"/>
                      <a:gd name="T21" fmla="*/ 2 h 265"/>
                      <a:gd name="T22" fmla="*/ 0 w 163"/>
                      <a:gd name="T23" fmla="*/ 1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265">
                        <a:moveTo>
                          <a:pt x="162" y="264"/>
                        </a:moveTo>
                        <a:lnTo>
                          <a:pt x="138" y="239"/>
                        </a:lnTo>
                        <a:lnTo>
                          <a:pt x="128" y="222"/>
                        </a:lnTo>
                        <a:lnTo>
                          <a:pt x="122" y="210"/>
                        </a:lnTo>
                        <a:lnTo>
                          <a:pt x="86" y="88"/>
                        </a:lnTo>
                        <a:lnTo>
                          <a:pt x="66" y="49"/>
                        </a:lnTo>
                        <a:lnTo>
                          <a:pt x="52" y="24"/>
                        </a:lnTo>
                        <a:lnTo>
                          <a:pt x="41" y="13"/>
                        </a:lnTo>
                        <a:lnTo>
                          <a:pt x="27" y="3"/>
                        </a:lnTo>
                        <a:lnTo>
                          <a:pt x="15" y="0"/>
                        </a:lnTo>
                        <a:lnTo>
                          <a:pt x="5" y="2"/>
                        </a:lnTo>
                        <a:lnTo>
                          <a:pt x="0" y="17"/>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6" name="Freeform 7">
                    <a:extLst>
                      <a:ext uri="{FF2B5EF4-FFF2-40B4-BE49-F238E27FC236}">
                        <a16:creationId xmlns:a16="http://schemas.microsoft.com/office/drawing/2014/main" id="{61203DDD-3292-4975-96CC-6FB8DB853263}"/>
                      </a:ext>
                    </a:extLst>
                  </p:cNvPr>
                  <p:cNvSpPr>
                    <a:spLocks/>
                  </p:cNvSpPr>
                  <p:nvPr/>
                </p:nvSpPr>
                <p:spPr bwMode="ltGray">
                  <a:xfrm>
                    <a:off x="243" y="3542"/>
                    <a:ext cx="250" cy="628"/>
                  </a:xfrm>
                  <a:custGeom>
                    <a:avLst/>
                    <a:gdLst>
                      <a:gd name="T0" fmla="*/ 249 w 250"/>
                      <a:gd name="T1" fmla="*/ 627 h 628"/>
                      <a:gd name="T2" fmla="*/ 242 w 250"/>
                      <a:gd name="T3" fmla="*/ 577 h 628"/>
                      <a:gd name="T4" fmla="*/ 164 w 250"/>
                      <a:gd name="T5" fmla="*/ 237 h 628"/>
                      <a:gd name="T6" fmla="*/ 128 w 250"/>
                      <a:gd name="T7" fmla="*/ 132 h 628"/>
                      <a:gd name="T8" fmla="*/ 118 w 250"/>
                      <a:gd name="T9" fmla="*/ 97 h 628"/>
                      <a:gd name="T10" fmla="*/ 105 w 250"/>
                      <a:gd name="T11" fmla="*/ 57 h 628"/>
                      <a:gd name="T12" fmla="*/ 90 w 250"/>
                      <a:gd name="T13" fmla="*/ 27 h 628"/>
                      <a:gd name="T14" fmla="*/ 75 w 250"/>
                      <a:gd name="T15" fmla="*/ 11 h 628"/>
                      <a:gd name="T16" fmla="*/ 57 w 250"/>
                      <a:gd name="T17" fmla="*/ 0 h 628"/>
                      <a:gd name="T18" fmla="*/ 38 w 250"/>
                      <a:gd name="T19" fmla="*/ 0 h 628"/>
                      <a:gd name="T20" fmla="*/ 26 w 250"/>
                      <a:gd name="T21" fmla="*/ 12 h 628"/>
                      <a:gd name="T22" fmla="*/ 0 w 250"/>
                      <a:gd name="T23" fmla="*/ 7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28">
                        <a:moveTo>
                          <a:pt x="249" y="627"/>
                        </a:moveTo>
                        <a:lnTo>
                          <a:pt x="242" y="577"/>
                        </a:lnTo>
                        <a:lnTo>
                          <a:pt x="164" y="237"/>
                        </a:lnTo>
                        <a:lnTo>
                          <a:pt x="128" y="132"/>
                        </a:lnTo>
                        <a:lnTo>
                          <a:pt x="118" y="97"/>
                        </a:lnTo>
                        <a:lnTo>
                          <a:pt x="105" y="57"/>
                        </a:lnTo>
                        <a:lnTo>
                          <a:pt x="90" y="27"/>
                        </a:lnTo>
                        <a:lnTo>
                          <a:pt x="75" y="11"/>
                        </a:lnTo>
                        <a:lnTo>
                          <a:pt x="57" y="0"/>
                        </a:lnTo>
                        <a:lnTo>
                          <a:pt x="38" y="0"/>
                        </a:lnTo>
                        <a:lnTo>
                          <a:pt x="26" y="12"/>
                        </a:lnTo>
                        <a:lnTo>
                          <a:pt x="0" y="70"/>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96" name="Freeform 9">
                  <a:extLst>
                    <a:ext uri="{FF2B5EF4-FFF2-40B4-BE49-F238E27FC236}">
                      <a16:creationId xmlns:a16="http://schemas.microsoft.com/office/drawing/2014/main" id="{AA2FCDC6-CE11-4104-AC4B-2B4501FC6988}"/>
                    </a:ext>
                  </a:extLst>
                </p:cNvPr>
                <p:cNvSpPr>
                  <a:spLocks/>
                </p:cNvSpPr>
                <p:nvPr/>
              </p:nvSpPr>
              <p:spPr bwMode="ltGray">
                <a:xfrm>
                  <a:off x="351" y="3908"/>
                  <a:ext cx="59" cy="262"/>
                </a:xfrm>
                <a:custGeom>
                  <a:avLst/>
                  <a:gdLst>
                    <a:gd name="T0" fmla="*/ 0 w 59"/>
                    <a:gd name="T1" fmla="*/ 261 h 262"/>
                    <a:gd name="T2" fmla="*/ 8 w 59"/>
                    <a:gd name="T3" fmla="*/ 202 h 262"/>
                    <a:gd name="T4" fmla="*/ 15 w 59"/>
                    <a:gd name="T5" fmla="*/ 138 h 262"/>
                    <a:gd name="T6" fmla="*/ 19 w 59"/>
                    <a:gd name="T7" fmla="*/ 110 h 262"/>
                    <a:gd name="T8" fmla="*/ 24 w 59"/>
                    <a:gd name="T9" fmla="*/ 77 h 262"/>
                    <a:gd name="T10" fmla="*/ 31 w 59"/>
                    <a:gd name="T11" fmla="*/ 43 h 262"/>
                    <a:gd name="T12" fmla="*/ 36 w 59"/>
                    <a:gd name="T13" fmla="*/ 21 h 262"/>
                    <a:gd name="T14" fmla="*/ 41 w 59"/>
                    <a:gd name="T15" fmla="*/ 11 h 262"/>
                    <a:gd name="T16" fmla="*/ 46 w 59"/>
                    <a:gd name="T17" fmla="*/ 2 h 262"/>
                    <a:gd name="T18" fmla="*/ 52 w 59"/>
                    <a:gd name="T19" fmla="*/ 0 h 262"/>
                    <a:gd name="T20" fmla="*/ 55 w 59"/>
                    <a:gd name="T21" fmla="*/ 7 h 262"/>
                    <a:gd name="T22" fmla="*/ 58 w 59"/>
                    <a:gd name="T23" fmla="*/ 2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262">
                      <a:moveTo>
                        <a:pt x="0" y="261"/>
                      </a:moveTo>
                      <a:lnTo>
                        <a:pt x="8" y="202"/>
                      </a:lnTo>
                      <a:lnTo>
                        <a:pt x="15" y="138"/>
                      </a:lnTo>
                      <a:lnTo>
                        <a:pt x="19" y="110"/>
                      </a:lnTo>
                      <a:lnTo>
                        <a:pt x="24" y="77"/>
                      </a:lnTo>
                      <a:lnTo>
                        <a:pt x="31" y="43"/>
                      </a:lnTo>
                      <a:lnTo>
                        <a:pt x="36" y="21"/>
                      </a:lnTo>
                      <a:lnTo>
                        <a:pt x="41" y="11"/>
                      </a:lnTo>
                      <a:lnTo>
                        <a:pt x="46" y="2"/>
                      </a:lnTo>
                      <a:lnTo>
                        <a:pt x="52" y="0"/>
                      </a:lnTo>
                      <a:lnTo>
                        <a:pt x="55" y="7"/>
                      </a:lnTo>
                      <a:lnTo>
                        <a:pt x="58" y="2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7" name="Freeform 10">
                  <a:extLst>
                    <a:ext uri="{FF2B5EF4-FFF2-40B4-BE49-F238E27FC236}">
                      <a16:creationId xmlns:a16="http://schemas.microsoft.com/office/drawing/2014/main" id="{63D99A43-AD22-4F55-B653-D16E998B5C3C}"/>
                    </a:ext>
                  </a:extLst>
                </p:cNvPr>
                <p:cNvSpPr>
                  <a:spLocks/>
                </p:cNvSpPr>
                <p:nvPr/>
              </p:nvSpPr>
              <p:spPr bwMode="ltGray">
                <a:xfrm>
                  <a:off x="349" y="3605"/>
                  <a:ext cx="41" cy="640"/>
                </a:xfrm>
                <a:custGeom>
                  <a:avLst/>
                  <a:gdLst>
                    <a:gd name="T0" fmla="*/ 0 w 41"/>
                    <a:gd name="T1" fmla="*/ 639 h 640"/>
                    <a:gd name="T2" fmla="*/ 0 w 41"/>
                    <a:gd name="T3" fmla="*/ 579 h 640"/>
                    <a:gd name="T4" fmla="*/ 0 w 41"/>
                    <a:gd name="T5" fmla="*/ 534 h 640"/>
                    <a:gd name="T6" fmla="*/ 0 w 41"/>
                    <a:gd name="T7" fmla="*/ 503 h 640"/>
                    <a:gd name="T8" fmla="*/ 1 w 41"/>
                    <a:gd name="T9" fmla="*/ 464 h 640"/>
                    <a:gd name="T10" fmla="*/ 1 w 41"/>
                    <a:gd name="T11" fmla="*/ 424 h 640"/>
                    <a:gd name="T12" fmla="*/ 1 w 41"/>
                    <a:gd name="T13" fmla="*/ 391 h 640"/>
                    <a:gd name="T14" fmla="*/ 2 w 41"/>
                    <a:gd name="T15" fmla="*/ 361 h 640"/>
                    <a:gd name="T16" fmla="*/ 4 w 41"/>
                    <a:gd name="T17" fmla="*/ 307 h 640"/>
                    <a:gd name="T18" fmla="*/ 5 w 41"/>
                    <a:gd name="T19" fmla="*/ 249 h 640"/>
                    <a:gd name="T20" fmla="*/ 8 w 41"/>
                    <a:gd name="T21" fmla="*/ 190 h 640"/>
                    <a:gd name="T22" fmla="*/ 10 w 41"/>
                    <a:gd name="T23" fmla="*/ 127 h 640"/>
                    <a:gd name="T24" fmla="*/ 12 w 41"/>
                    <a:gd name="T25" fmla="*/ 89 h 640"/>
                    <a:gd name="T26" fmla="*/ 13 w 41"/>
                    <a:gd name="T27" fmla="*/ 75 h 640"/>
                    <a:gd name="T28" fmla="*/ 17 w 41"/>
                    <a:gd name="T29" fmla="*/ 49 h 640"/>
                    <a:gd name="T30" fmla="*/ 20 w 41"/>
                    <a:gd name="T31" fmla="*/ 31 h 640"/>
                    <a:gd name="T32" fmla="*/ 24 w 41"/>
                    <a:gd name="T33" fmla="*/ 16 h 640"/>
                    <a:gd name="T34" fmla="*/ 28 w 41"/>
                    <a:gd name="T35" fmla="*/ 3 h 640"/>
                    <a:gd name="T36" fmla="*/ 31 w 41"/>
                    <a:gd name="T37" fmla="*/ 0 h 640"/>
                    <a:gd name="T38" fmla="*/ 35 w 41"/>
                    <a:gd name="T39" fmla="*/ 0 h 640"/>
                    <a:gd name="T40" fmla="*/ 38 w 41"/>
                    <a:gd name="T41" fmla="*/ 5 h 640"/>
                    <a:gd name="T42" fmla="*/ 40 w 41"/>
                    <a:gd name="T43" fmla="*/ 1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640">
                      <a:moveTo>
                        <a:pt x="0" y="639"/>
                      </a:moveTo>
                      <a:lnTo>
                        <a:pt x="0" y="579"/>
                      </a:lnTo>
                      <a:lnTo>
                        <a:pt x="0" y="534"/>
                      </a:lnTo>
                      <a:lnTo>
                        <a:pt x="0" y="503"/>
                      </a:lnTo>
                      <a:lnTo>
                        <a:pt x="1" y="464"/>
                      </a:lnTo>
                      <a:lnTo>
                        <a:pt x="1" y="424"/>
                      </a:lnTo>
                      <a:lnTo>
                        <a:pt x="1" y="391"/>
                      </a:lnTo>
                      <a:lnTo>
                        <a:pt x="2" y="361"/>
                      </a:lnTo>
                      <a:lnTo>
                        <a:pt x="4" y="307"/>
                      </a:lnTo>
                      <a:lnTo>
                        <a:pt x="5" y="249"/>
                      </a:lnTo>
                      <a:lnTo>
                        <a:pt x="8" y="190"/>
                      </a:lnTo>
                      <a:lnTo>
                        <a:pt x="10" y="127"/>
                      </a:lnTo>
                      <a:lnTo>
                        <a:pt x="12" y="89"/>
                      </a:lnTo>
                      <a:lnTo>
                        <a:pt x="13" y="75"/>
                      </a:lnTo>
                      <a:lnTo>
                        <a:pt x="17" y="49"/>
                      </a:lnTo>
                      <a:lnTo>
                        <a:pt x="20" y="31"/>
                      </a:lnTo>
                      <a:lnTo>
                        <a:pt x="24" y="16"/>
                      </a:lnTo>
                      <a:lnTo>
                        <a:pt x="28" y="3"/>
                      </a:lnTo>
                      <a:lnTo>
                        <a:pt x="31" y="0"/>
                      </a:lnTo>
                      <a:lnTo>
                        <a:pt x="35" y="0"/>
                      </a:lnTo>
                      <a:lnTo>
                        <a:pt x="38" y="5"/>
                      </a:lnTo>
                      <a:lnTo>
                        <a:pt x="4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8" name="Freeform 11">
                  <a:extLst>
                    <a:ext uri="{FF2B5EF4-FFF2-40B4-BE49-F238E27FC236}">
                      <a16:creationId xmlns:a16="http://schemas.microsoft.com/office/drawing/2014/main" id="{A8A981AE-2B6E-49D7-92FE-5749F394D7E1}"/>
                    </a:ext>
                  </a:extLst>
                </p:cNvPr>
                <p:cNvSpPr>
                  <a:spLocks/>
                </p:cNvSpPr>
                <p:nvPr/>
              </p:nvSpPr>
              <p:spPr bwMode="ltGray">
                <a:xfrm>
                  <a:off x="106" y="3013"/>
                  <a:ext cx="140" cy="1097"/>
                </a:xfrm>
                <a:custGeom>
                  <a:avLst/>
                  <a:gdLst>
                    <a:gd name="T0" fmla="*/ 139 w 140"/>
                    <a:gd name="T1" fmla="*/ 1096 h 1097"/>
                    <a:gd name="T2" fmla="*/ 135 w 140"/>
                    <a:gd name="T3" fmla="*/ 1009 h 1097"/>
                    <a:gd name="T4" fmla="*/ 90 w 140"/>
                    <a:gd name="T5" fmla="*/ 415 h 1097"/>
                    <a:gd name="T6" fmla="*/ 71 w 140"/>
                    <a:gd name="T7" fmla="*/ 230 h 1097"/>
                    <a:gd name="T8" fmla="*/ 66 w 140"/>
                    <a:gd name="T9" fmla="*/ 170 h 1097"/>
                    <a:gd name="T10" fmla="*/ 58 w 140"/>
                    <a:gd name="T11" fmla="*/ 100 h 1097"/>
                    <a:gd name="T12" fmla="*/ 50 w 140"/>
                    <a:gd name="T13" fmla="*/ 47 h 1097"/>
                    <a:gd name="T14" fmla="*/ 41 w 140"/>
                    <a:gd name="T15" fmla="*/ 19 h 1097"/>
                    <a:gd name="T16" fmla="*/ 32 w 140"/>
                    <a:gd name="T17" fmla="*/ 1 h 1097"/>
                    <a:gd name="T18" fmla="*/ 21 w 140"/>
                    <a:gd name="T19" fmla="*/ 0 h 1097"/>
                    <a:gd name="T20" fmla="*/ 14 w 140"/>
                    <a:gd name="T21" fmla="*/ 21 h 1097"/>
                    <a:gd name="T22" fmla="*/ 0 w 140"/>
                    <a:gd name="T23" fmla="*/ 12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097">
                      <a:moveTo>
                        <a:pt x="139" y="1096"/>
                      </a:moveTo>
                      <a:lnTo>
                        <a:pt x="135" y="1009"/>
                      </a:lnTo>
                      <a:lnTo>
                        <a:pt x="90" y="415"/>
                      </a:lnTo>
                      <a:lnTo>
                        <a:pt x="71" y="230"/>
                      </a:lnTo>
                      <a:lnTo>
                        <a:pt x="66" y="170"/>
                      </a:lnTo>
                      <a:lnTo>
                        <a:pt x="58" y="100"/>
                      </a:lnTo>
                      <a:lnTo>
                        <a:pt x="50" y="47"/>
                      </a:lnTo>
                      <a:lnTo>
                        <a:pt x="41" y="19"/>
                      </a:lnTo>
                      <a:lnTo>
                        <a:pt x="32" y="1"/>
                      </a:lnTo>
                      <a:lnTo>
                        <a:pt x="21" y="0"/>
                      </a:lnTo>
                      <a:lnTo>
                        <a:pt x="14" y="21"/>
                      </a:lnTo>
                      <a:lnTo>
                        <a:pt x="0" y="12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99" name="Group 16">
                  <a:extLst>
                    <a:ext uri="{FF2B5EF4-FFF2-40B4-BE49-F238E27FC236}">
                      <a16:creationId xmlns:a16="http://schemas.microsoft.com/office/drawing/2014/main" id="{6CF7A976-4254-459D-A88F-03B29D74D43B}"/>
                    </a:ext>
                  </a:extLst>
                </p:cNvPr>
                <p:cNvGrpSpPr>
                  <a:grpSpLocks/>
                </p:cNvGrpSpPr>
                <p:nvPr/>
              </p:nvGrpSpPr>
              <p:grpSpPr bwMode="auto">
                <a:xfrm>
                  <a:off x="193" y="2703"/>
                  <a:ext cx="152" cy="1529"/>
                  <a:chOff x="193" y="2703"/>
                  <a:chExt cx="152" cy="1529"/>
                </a:xfrm>
              </p:grpSpPr>
              <p:sp>
                <p:nvSpPr>
                  <p:cNvPr id="111" name="Freeform 12">
                    <a:extLst>
                      <a:ext uri="{FF2B5EF4-FFF2-40B4-BE49-F238E27FC236}">
                        <a16:creationId xmlns:a16="http://schemas.microsoft.com/office/drawing/2014/main" id="{C5BF09BF-83E4-4A57-B42E-94AAE9E04D0E}"/>
                      </a:ext>
                    </a:extLst>
                  </p:cNvPr>
                  <p:cNvSpPr>
                    <a:spLocks/>
                  </p:cNvSpPr>
                  <p:nvPr/>
                </p:nvSpPr>
                <p:spPr bwMode="ltGray">
                  <a:xfrm>
                    <a:off x="193" y="3846"/>
                    <a:ext cx="92" cy="386"/>
                  </a:xfrm>
                  <a:custGeom>
                    <a:avLst/>
                    <a:gdLst>
                      <a:gd name="T0" fmla="*/ 91 w 92"/>
                      <a:gd name="T1" fmla="*/ 385 h 386"/>
                      <a:gd name="T2" fmla="*/ 77 w 92"/>
                      <a:gd name="T3" fmla="*/ 347 h 386"/>
                      <a:gd name="T4" fmla="*/ 72 w 92"/>
                      <a:gd name="T5" fmla="*/ 325 h 386"/>
                      <a:gd name="T6" fmla="*/ 69 w 92"/>
                      <a:gd name="T7" fmla="*/ 306 h 386"/>
                      <a:gd name="T8" fmla="*/ 48 w 92"/>
                      <a:gd name="T9" fmla="*/ 129 h 386"/>
                      <a:gd name="T10" fmla="*/ 37 w 92"/>
                      <a:gd name="T11" fmla="*/ 73 h 386"/>
                      <a:gd name="T12" fmla="*/ 29 w 92"/>
                      <a:gd name="T13" fmla="*/ 37 h 386"/>
                      <a:gd name="T14" fmla="*/ 23 w 92"/>
                      <a:gd name="T15" fmla="*/ 18 h 386"/>
                      <a:gd name="T16" fmla="*/ 15 w 92"/>
                      <a:gd name="T17" fmla="*/ 5 h 386"/>
                      <a:gd name="T18" fmla="*/ 8 w 92"/>
                      <a:gd name="T19" fmla="*/ 0 h 386"/>
                      <a:gd name="T20" fmla="*/ 2 w 92"/>
                      <a:gd name="T21" fmla="*/ 3 h 386"/>
                      <a:gd name="T22" fmla="*/ 0 w 92"/>
                      <a:gd name="T23" fmla="*/ 2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86">
                        <a:moveTo>
                          <a:pt x="91" y="385"/>
                        </a:moveTo>
                        <a:lnTo>
                          <a:pt x="77" y="347"/>
                        </a:lnTo>
                        <a:lnTo>
                          <a:pt x="72" y="325"/>
                        </a:lnTo>
                        <a:lnTo>
                          <a:pt x="69" y="306"/>
                        </a:lnTo>
                        <a:lnTo>
                          <a:pt x="48" y="129"/>
                        </a:lnTo>
                        <a:lnTo>
                          <a:pt x="37" y="73"/>
                        </a:lnTo>
                        <a:lnTo>
                          <a:pt x="29" y="37"/>
                        </a:lnTo>
                        <a:lnTo>
                          <a:pt x="23" y="18"/>
                        </a:lnTo>
                        <a:lnTo>
                          <a:pt x="15" y="5"/>
                        </a:lnTo>
                        <a:lnTo>
                          <a:pt x="8" y="0"/>
                        </a:lnTo>
                        <a:lnTo>
                          <a:pt x="2" y="3"/>
                        </a:lnTo>
                        <a:lnTo>
                          <a:pt x="0" y="2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2" name="Freeform 13">
                    <a:extLst>
                      <a:ext uri="{FF2B5EF4-FFF2-40B4-BE49-F238E27FC236}">
                        <a16:creationId xmlns:a16="http://schemas.microsoft.com/office/drawing/2014/main" id="{F8902494-92B8-4DB7-9645-2321B71EF777}"/>
                      </a:ext>
                    </a:extLst>
                  </p:cNvPr>
                  <p:cNvSpPr>
                    <a:spLocks/>
                  </p:cNvSpPr>
                  <p:nvPr/>
                </p:nvSpPr>
                <p:spPr bwMode="ltGray">
                  <a:xfrm>
                    <a:off x="215" y="2703"/>
                    <a:ext cx="130" cy="1413"/>
                  </a:xfrm>
                  <a:custGeom>
                    <a:avLst/>
                    <a:gdLst>
                      <a:gd name="T0" fmla="*/ 0 w 130"/>
                      <a:gd name="T1" fmla="*/ 1412 h 1413"/>
                      <a:gd name="T2" fmla="*/ 45 w 130"/>
                      <a:gd name="T3" fmla="*/ 888 h 1413"/>
                      <a:gd name="T4" fmla="*/ 50 w 130"/>
                      <a:gd name="T5" fmla="*/ 804 h 1413"/>
                      <a:gd name="T6" fmla="*/ 62 w 130"/>
                      <a:gd name="T7" fmla="*/ 668 h 1413"/>
                      <a:gd name="T8" fmla="*/ 73 w 130"/>
                      <a:gd name="T9" fmla="*/ 526 h 1413"/>
                      <a:gd name="T10" fmla="*/ 79 w 130"/>
                      <a:gd name="T11" fmla="*/ 450 h 1413"/>
                      <a:gd name="T12" fmla="*/ 82 w 130"/>
                      <a:gd name="T13" fmla="*/ 368 h 1413"/>
                      <a:gd name="T14" fmla="*/ 85 w 130"/>
                      <a:gd name="T15" fmla="*/ 291 h 1413"/>
                      <a:gd name="T16" fmla="*/ 93 w 130"/>
                      <a:gd name="T17" fmla="*/ 202 h 1413"/>
                      <a:gd name="T18" fmla="*/ 100 w 130"/>
                      <a:gd name="T19" fmla="*/ 120 h 1413"/>
                      <a:gd name="T20" fmla="*/ 110 w 130"/>
                      <a:gd name="T21" fmla="*/ 48 h 1413"/>
                      <a:gd name="T22" fmla="*/ 117 w 130"/>
                      <a:gd name="T23" fmla="*/ 3 h 1413"/>
                      <a:gd name="T24" fmla="*/ 122 w 130"/>
                      <a:gd name="T25" fmla="*/ 0 h 1413"/>
                      <a:gd name="T26" fmla="*/ 126 w 130"/>
                      <a:gd name="T27" fmla="*/ 23 h 1413"/>
                      <a:gd name="T28" fmla="*/ 129 w 130"/>
                      <a:gd name="T29" fmla="*/ 102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413">
                        <a:moveTo>
                          <a:pt x="0" y="1412"/>
                        </a:moveTo>
                        <a:lnTo>
                          <a:pt x="45" y="888"/>
                        </a:lnTo>
                        <a:lnTo>
                          <a:pt x="50" y="804"/>
                        </a:lnTo>
                        <a:lnTo>
                          <a:pt x="62" y="668"/>
                        </a:lnTo>
                        <a:lnTo>
                          <a:pt x="73" y="526"/>
                        </a:lnTo>
                        <a:lnTo>
                          <a:pt x="79" y="450"/>
                        </a:lnTo>
                        <a:lnTo>
                          <a:pt x="82" y="368"/>
                        </a:lnTo>
                        <a:lnTo>
                          <a:pt x="85" y="291"/>
                        </a:lnTo>
                        <a:lnTo>
                          <a:pt x="93" y="202"/>
                        </a:lnTo>
                        <a:lnTo>
                          <a:pt x="100" y="120"/>
                        </a:lnTo>
                        <a:lnTo>
                          <a:pt x="110" y="48"/>
                        </a:lnTo>
                        <a:lnTo>
                          <a:pt x="117" y="3"/>
                        </a:lnTo>
                        <a:lnTo>
                          <a:pt x="122" y="0"/>
                        </a:lnTo>
                        <a:lnTo>
                          <a:pt x="126" y="23"/>
                        </a:lnTo>
                        <a:lnTo>
                          <a:pt x="129" y="10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3" name="Freeform 14">
                    <a:extLst>
                      <a:ext uri="{FF2B5EF4-FFF2-40B4-BE49-F238E27FC236}">
                        <a16:creationId xmlns:a16="http://schemas.microsoft.com/office/drawing/2014/main" id="{E1933F23-634E-40DE-8A50-AD0D150908EC}"/>
                      </a:ext>
                    </a:extLst>
                  </p:cNvPr>
                  <p:cNvSpPr>
                    <a:spLocks/>
                  </p:cNvSpPr>
                  <p:nvPr/>
                </p:nvSpPr>
                <p:spPr bwMode="ltGray">
                  <a:xfrm>
                    <a:off x="237" y="3336"/>
                    <a:ext cx="106" cy="522"/>
                  </a:xfrm>
                  <a:custGeom>
                    <a:avLst/>
                    <a:gdLst>
                      <a:gd name="T0" fmla="*/ 0 w 106"/>
                      <a:gd name="T1" fmla="*/ 521 h 522"/>
                      <a:gd name="T2" fmla="*/ 20 w 106"/>
                      <a:gd name="T3" fmla="*/ 408 h 522"/>
                      <a:gd name="T4" fmla="*/ 32 w 106"/>
                      <a:gd name="T5" fmla="*/ 278 h 522"/>
                      <a:gd name="T6" fmla="*/ 38 w 106"/>
                      <a:gd name="T7" fmla="*/ 220 h 522"/>
                      <a:gd name="T8" fmla="*/ 47 w 106"/>
                      <a:gd name="T9" fmla="*/ 153 h 522"/>
                      <a:gd name="T10" fmla="*/ 59 w 106"/>
                      <a:gd name="T11" fmla="*/ 84 h 522"/>
                      <a:gd name="T12" fmla="*/ 69 w 106"/>
                      <a:gd name="T13" fmla="*/ 40 h 522"/>
                      <a:gd name="T14" fmla="*/ 75 w 106"/>
                      <a:gd name="T15" fmla="*/ 19 h 522"/>
                      <a:gd name="T16" fmla="*/ 84 w 106"/>
                      <a:gd name="T17" fmla="*/ 3 h 522"/>
                      <a:gd name="T18" fmla="*/ 96 w 106"/>
                      <a:gd name="T19" fmla="*/ 0 h 522"/>
                      <a:gd name="T20" fmla="*/ 101 w 106"/>
                      <a:gd name="T21" fmla="*/ 11 h 522"/>
                      <a:gd name="T22" fmla="*/ 105 w 106"/>
                      <a:gd name="T23" fmla="*/ 4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522">
                        <a:moveTo>
                          <a:pt x="0" y="521"/>
                        </a:moveTo>
                        <a:lnTo>
                          <a:pt x="20" y="408"/>
                        </a:lnTo>
                        <a:lnTo>
                          <a:pt x="32" y="278"/>
                        </a:lnTo>
                        <a:lnTo>
                          <a:pt x="38" y="220"/>
                        </a:lnTo>
                        <a:lnTo>
                          <a:pt x="47" y="153"/>
                        </a:lnTo>
                        <a:lnTo>
                          <a:pt x="59" y="84"/>
                        </a:lnTo>
                        <a:lnTo>
                          <a:pt x="69" y="40"/>
                        </a:lnTo>
                        <a:lnTo>
                          <a:pt x="75" y="19"/>
                        </a:lnTo>
                        <a:lnTo>
                          <a:pt x="84" y="3"/>
                        </a:lnTo>
                        <a:lnTo>
                          <a:pt x="96" y="0"/>
                        </a:lnTo>
                        <a:lnTo>
                          <a:pt x="101" y="11"/>
                        </a:lnTo>
                        <a:lnTo>
                          <a:pt x="105" y="4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4" name="Freeform 15">
                    <a:extLst>
                      <a:ext uri="{FF2B5EF4-FFF2-40B4-BE49-F238E27FC236}">
                        <a16:creationId xmlns:a16="http://schemas.microsoft.com/office/drawing/2014/main" id="{B210EC78-FA90-4C3E-9EC0-6FC8352F1073}"/>
                      </a:ext>
                    </a:extLst>
                  </p:cNvPr>
                  <p:cNvSpPr>
                    <a:spLocks/>
                  </p:cNvSpPr>
                  <p:nvPr/>
                </p:nvSpPr>
                <p:spPr bwMode="ltGray">
                  <a:xfrm>
                    <a:off x="194" y="3521"/>
                    <a:ext cx="48" cy="255"/>
                  </a:xfrm>
                  <a:custGeom>
                    <a:avLst/>
                    <a:gdLst>
                      <a:gd name="T0" fmla="*/ 0 w 48"/>
                      <a:gd name="T1" fmla="*/ 0 h 255"/>
                      <a:gd name="T2" fmla="*/ 7 w 48"/>
                      <a:gd name="T3" fmla="*/ 16 h 255"/>
                      <a:gd name="T4" fmla="*/ 18 w 48"/>
                      <a:gd name="T5" fmla="*/ 34 h 255"/>
                      <a:gd name="T6" fmla="*/ 26 w 48"/>
                      <a:gd name="T7" fmla="*/ 70 h 255"/>
                      <a:gd name="T8" fmla="*/ 33 w 48"/>
                      <a:gd name="T9" fmla="*/ 101 h 255"/>
                      <a:gd name="T10" fmla="*/ 40 w 48"/>
                      <a:gd name="T11" fmla="*/ 132 h 255"/>
                      <a:gd name="T12" fmla="*/ 43 w 48"/>
                      <a:gd name="T13" fmla="*/ 158 h 255"/>
                      <a:gd name="T14" fmla="*/ 45 w 48"/>
                      <a:gd name="T15" fmla="*/ 184 h 255"/>
                      <a:gd name="T16" fmla="*/ 47 w 48"/>
                      <a:gd name="T17" fmla="*/ 219 h 255"/>
                      <a:gd name="T18" fmla="*/ 47 w 48"/>
                      <a:gd name="T19" fmla="*/ 25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255">
                        <a:moveTo>
                          <a:pt x="0" y="0"/>
                        </a:moveTo>
                        <a:lnTo>
                          <a:pt x="7" y="16"/>
                        </a:lnTo>
                        <a:lnTo>
                          <a:pt x="18" y="34"/>
                        </a:lnTo>
                        <a:lnTo>
                          <a:pt x="26" y="70"/>
                        </a:lnTo>
                        <a:lnTo>
                          <a:pt x="33" y="101"/>
                        </a:lnTo>
                        <a:lnTo>
                          <a:pt x="40" y="132"/>
                        </a:lnTo>
                        <a:lnTo>
                          <a:pt x="43" y="158"/>
                        </a:lnTo>
                        <a:lnTo>
                          <a:pt x="45" y="184"/>
                        </a:lnTo>
                        <a:lnTo>
                          <a:pt x="47" y="219"/>
                        </a:lnTo>
                        <a:lnTo>
                          <a:pt x="47" y="25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00" name="Freeform 17">
                  <a:extLst>
                    <a:ext uri="{FF2B5EF4-FFF2-40B4-BE49-F238E27FC236}">
                      <a16:creationId xmlns:a16="http://schemas.microsoft.com/office/drawing/2014/main" id="{35277864-0991-486D-B993-A7E488BB4C9C}"/>
                    </a:ext>
                  </a:extLst>
                </p:cNvPr>
                <p:cNvSpPr>
                  <a:spLocks/>
                </p:cNvSpPr>
                <p:nvPr/>
              </p:nvSpPr>
              <p:spPr bwMode="ltGray">
                <a:xfrm>
                  <a:off x="782" y="4015"/>
                  <a:ext cx="164" cy="130"/>
                </a:xfrm>
                <a:custGeom>
                  <a:avLst/>
                  <a:gdLst>
                    <a:gd name="T0" fmla="*/ 163 w 164"/>
                    <a:gd name="T1" fmla="*/ 129 h 130"/>
                    <a:gd name="T2" fmla="*/ 138 w 164"/>
                    <a:gd name="T3" fmla="*/ 116 h 130"/>
                    <a:gd name="T4" fmla="*/ 129 w 164"/>
                    <a:gd name="T5" fmla="*/ 109 h 130"/>
                    <a:gd name="T6" fmla="*/ 123 w 164"/>
                    <a:gd name="T7" fmla="*/ 103 h 130"/>
                    <a:gd name="T8" fmla="*/ 86 w 164"/>
                    <a:gd name="T9" fmla="*/ 43 h 130"/>
                    <a:gd name="T10" fmla="*/ 67 w 164"/>
                    <a:gd name="T11" fmla="*/ 24 h 130"/>
                    <a:gd name="T12" fmla="*/ 52 w 164"/>
                    <a:gd name="T13" fmla="*/ 12 h 130"/>
                    <a:gd name="T14" fmla="*/ 41 w 164"/>
                    <a:gd name="T15" fmla="*/ 6 h 130"/>
                    <a:gd name="T16" fmla="*/ 27 w 164"/>
                    <a:gd name="T17" fmla="*/ 2 h 130"/>
                    <a:gd name="T18" fmla="*/ 14 w 164"/>
                    <a:gd name="T19" fmla="*/ 0 h 130"/>
                    <a:gd name="T20" fmla="*/ 5 w 164"/>
                    <a:gd name="T21" fmla="*/ 0 h 130"/>
                    <a:gd name="T22" fmla="*/ 0 w 164"/>
                    <a:gd name="T23" fmla="*/ 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0">
                      <a:moveTo>
                        <a:pt x="163" y="129"/>
                      </a:moveTo>
                      <a:lnTo>
                        <a:pt x="138" y="116"/>
                      </a:lnTo>
                      <a:lnTo>
                        <a:pt x="129" y="109"/>
                      </a:lnTo>
                      <a:lnTo>
                        <a:pt x="123" y="103"/>
                      </a:lnTo>
                      <a:lnTo>
                        <a:pt x="86" y="43"/>
                      </a:lnTo>
                      <a:lnTo>
                        <a:pt x="67" y="24"/>
                      </a:lnTo>
                      <a:lnTo>
                        <a:pt x="52" y="12"/>
                      </a:lnTo>
                      <a:lnTo>
                        <a:pt x="41" y="6"/>
                      </a:lnTo>
                      <a:lnTo>
                        <a:pt x="27" y="2"/>
                      </a:lnTo>
                      <a:lnTo>
                        <a:pt x="14" y="0"/>
                      </a:lnTo>
                      <a:lnTo>
                        <a:pt x="5" y="0"/>
                      </a:lnTo>
                      <a:lnTo>
                        <a:pt x="0" y="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1" name="Freeform 18">
                  <a:extLst>
                    <a:ext uri="{FF2B5EF4-FFF2-40B4-BE49-F238E27FC236}">
                      <a16:creationId xmlns:a16="http://schemas.microsoft.com/office/drawing/2014/main" id="{651719DA-23FC-4CBA-ADCB-608047EA49AB}"/>
                    </a:ext>
                  </a:extLst>
                </p:cNvPr>
                <p:cNvSpPr>
                  <a:spLocks/>
                </p:cNvSpPr>
                <p:nvPr/>
              </p:nvSpPr>
              <p:spPr bwMode="ltGray">
                <a:xfrm>
                  <a:off x="1275" y="3966"/>
                  <a:ext cx="218" cy="140"/>
                </a:xfrm>
                <a:custGeom>
                  <a:avLst/>
                  <a:gdLst>
                    <a:gd name="T0" fmla="*/ 0 w 218"/>
                    <a:gd name="T1" fmla="*/ 139 h 140"/>
                    <a:gd name="T2" fmla="*/ 32 w 218"/>
                    <a:gd name="T3" fmla="*/ 108 h 140"/>
                    <a:gd name="T4" fmla="*/ 59 w 218"/>
                    <a:gd name="T5" fmla="*/ 73 h 140"/>
                    <a:gd name="T6" fmla="*/ 73 w 218"/>
                    <a:gd name="T7" fmla="*/ 58 h 140"/>
                    <a:gd name="T8" fmla="*/ 93 w 218"/>
                    <a:gd name="T9" fmla="*/ 41 h 140"/>
                    <a:gd name="T10" fmla="*/ 119 w 218"/>
                    <a:gd name="T11" fmla="*/ 23 h 140"/>
                    <a:gd name="T12" fmla="*/ 139 w 218"/>
                    <a:gd name="T13" fmla="*/ 11 h 140"/>
                    <a:gd name="T14" fmla="*/ 153 w 218"/>
                    <a:gd name="T15" fmla="*/ 5 h 140"/>
                    <a:gd name="T16" fmla="*/ 173 w 218"/>
                    <a:gd name="T17" fmla="*/ 1 h 140"/>
                    <a:gd name="T18" fmla="*/ 196 w 218"/>
                    <a:gd name="T19" fmla="*/ 0 h 140"/>
                    <a:gd name="T20" fmla="*/ 206 w 218"/>
                    <a:gd name="T21" fmla="*/ 3 h 140"/>
                    <a:gd name="T22" fmla="*/ 217 w 218"/>
                    <a:gd name="T23" fmla="*/ 1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140">
                      <a:moveTo>
                        <a:pt x="0" y="139"/>
                      </a:moveTo>
                      <a:lnTo>
                        <a:pt x="32" y="108"/>
                      </a:lnTo>
                      <a:lnTo>
                        <a:pt x="59" y="73"/>
                      </a:lnTo>
                      <a:lnTo>
                        <a:pt x="73" y="58"/>
                      </a:lnTo>
                      <a:lnTo>
                        <a:pt x="93" y="41"/>
                      </a:lnTo>
                      <a:lnTo>
                        <a:pt x="119" y="23"/>
                      </a:lnTo>
                      <a:lnTo>
                        <a:pt x="139" y="11"/>
                      </a:lnTo>
                      <a:lnTo>
                        <a:pt x="153" y="5"/>
                      </a:lnTo>
                      <a:lnTo>
                        <a:pt x="173" y="1"/>
                      </a:lnTo>
                      <a:lnTo>
                        <a:pt x="196" y="0"/>
                      </a:lnTo>
                      <a:lnTo>
                        <a:pt x="206" y="3"/>
                      </a:lnTo>
                      <a:lnTo>
                        <a:pt x="217"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 name="Freeform 19">
                  <a:extLst>
                    <a:ext uri="{FF2B5EF4-FFF2-40B4-BE49-F238E27FC236}">
                      <a16:creationId xmlns:a16="http://schemas.microsoft.com/office/drawing/2014/main" id="{5629397E-8EA8-4E08-A488-BFAF1974468A}"/>
                    </a:ext>
                  </a:extLst>
                </p:cNvPr>
                <p:cNvSpPr>
                  <a:spLocks/>
                </p:cNvSpPr>
                <p:nvPr/>
              </p:nvSpPr>
              <p:spPr bwMode="ltGray">
                <a:xfrm>
                  <a:off x="1268" y="3802"/>
                  <a:ext cx="150" cy="345"/>
                </a:xfrm>
                <a:custGeom>
                  <a:avLst/>
                  <a:gdLst>
                    <a:gd name="T0" fmla="*/ 0 w 150"/>
                    <a:gd name="T1" fmla="*/ 344 h 345"/>
                    <a:gd name="T2" fmla="*/ 0 w 150"/>
                    <a:gd name="T3" fmla="*/ 311 h 345"/>
                    <a:gd name="T4" fmla="*/ 0 w 150"/>
                    <a:gd name="T5" fmla="*/ 287 h 345"/>
                    <a:gd name="T6" fmla="*/ 3 w 150"/>
                    <a:gd name="T7" fmla="*/ 270 h 345"/>
                    <a:gd name="T8" fmla="*/ 5 w 150"/>
                    <a:gd name="T9" fmla="*/ 249 h 345"/>
                    <a:gd name="T10" fmla="*/ 5 w 150"/>
                    <a:gd name="T11" fmla="*/ 228 h 345"/>
                    <a:gd name="T12" fmla="*/ 5 w 150"/>
                    <a:gd name="T13" fmla="*/ 211 h 345"/>
                    <a:gd name="T14" fmla="*/ 10 w 150"/>
                    <a:gd name="T15" fmla="*/ 194 h 345"/>
                    <a:gd name="T16" fmla="*/ 14 w 150"/>
                    <a:gd name="T17" fmla="*/ 165 h 345"/>
                    <a:gd name="T18" fmla="*/ 22 w 150"/>
                    <a:gd name="T19" fmla="*/ 134 h 345"/>
                    <a:gd name="T20" fmla="*/ 31 w 150"/>
                    <a:gd name="T21" fmla="*/ 102 h 345"/>
                    <a:gd name="T22" fmla="*/ 38 w 150"/>
                    <a:gd name="T23" fmla="*/ 68 h 345"/>
                    <a:gd name="T24" fmla="*/ 45 w 150"/>
                    <a:gd name="T25" fmla="*/ 48 h 345"/>
                    <a:gd name="T26" fmla="*/ 50 w 150"/>
                    <a:gd name="T27" fmla="*/ 40 h 345"/>
                    <a:gd name="T28" fmla="*/ 64 w 150"/>
                    <a:gd name="T29" fmla="*/ 27 h 345"/>
                    <a:gd name="T30" fmla="*/ 77 w 150"/>
                    <a:gd name="T31" fmla="*/ 16 h 345"/>
                    <a:gd name="T32" fmla="*/ 91 w 150"/>
                    <a:gd name="T33" fmla="*/ 8 h 345"/>
                    <a:gd name="T34" fmla="*/ 106 w 150"/>
                    <a:gd name="T35" fmla="*/ 2 h 345"/>
                    <a:gd name="T36" fmla="*/ 117 w 150"/>
                    <a:gd name="T37" fmla="*/ 0 h 345"/>
                    <a:gd name="T38" fmla="*/ 131 w 150"/>
                    <a:gd name="T39" fmla="*/ 0 h 345"/>
                    <a:gd name="T40" fmla="*/ 143 w 150"/>
                    <a:gd name="T41" fmla="*/ 2 h 345"/>
                    <a:gd name="T42" fmla="*/ 149 w 150"/>
                    <a:gd name="T43" fmla="*/ 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345">
                      <a:moveTo>
                        <a:pt x="0" y="344"/>
                      </a:moveTo>
                      <a:lnTo>
                        <a:pt x="0" y="311"/>
                      </a:lnTo>
                      <a:lnTo>
                        <a:pt x="0" y="287"/>
                      </a:lnTo>
                      <a:lnTo>
                        <a:pt x="3" y="270"/>
                      </a:lnTo>
                      <a:lnTo>
                        <a:pt x="5" y="249"/>
                      </a:lnTo>
                      <a:lnTo>
                        <a:pt x="5" y="228"/>
                      </a:lnTo>
                      <a:lnTo>
                        <a:pt x="5" y="211"/>
                      </a:lnTo>
                      <a:lnTo>
                        <a:pt x="10" y="194"/>
                      </a:lnTo>
                      <a:lnTo>
                        <a:pt x="14" y="165"/>
                      </a:lnTo>
                      <a:lnTo>
                        <a:pt x="22" y="134"/>
                      </a:lnTo>
                      <a:lnTo>
                        <a:pt x="31" y="102"/>
                      </a:lnTo>
                      <a:lnTo>
                        <a:pt x="38" y="68"/>
                      </a:lnTo>
                      <a:lnTo>
                        <a:pt x="45" y="48"/>
                      </a:lnTo>
                      <a:lnTo>
                        <a:pt x="50" y="40"/>
                      </a:lnTo>
                      <a:lnTo>
                        <a:pt x="64" y="27"/>
                      </a:lnTo>
                      <a:lnTo>
                        <a:pt x="77" y="16"/>
                      </a:lnTo>
                      <a:lnTo>
                        <a:pt x="91" y="8"/>
                      </a:lnTo>
                      <a:lnTo>
                        <a:pt x="106" y="2"/>
                      </a:lnTo>
                      <a:lnTo>
                        <a:pt x="117" y="0"/>
                      </a:lnTo>
                      <a:lnTo>
                        <a:pt x="131" y="0"/>
                      </a:lnTo>
                      <a:lnTo>
                        <a:pt x="143" y="2"/>
                      </a:lnTo>
                      <a:lnTo>
                        <a:pt x="149" y="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3" name="Freeform 20">
                  <a:extLst>
                    <a:ext uri="{FF2B5EF4-FFF2-40B4-BE49-F238E27FC236}">
                      <a16:creationId xmlns:a16="http://schemas.microsoft.com/office/drawing/2014/main" id="{DE22311F-1CDB-427A-A4BE-8AC9703C54B0}"/>
                    </a:ext>
                  </a:extLst>
                </p:cNvPr>
                <p:cNvSpPr>
                  <a:spLocks/>
                </p:cNvSpPr>
                <p:nvPr/>
              </p:nvSpPr>
              <p:spPr bwMode="ltGray">
                <a:xfrm>
                  <a:off x="707" y="3886"/>
                  <a:ext cx="261" cy="312"/>
                </a:xfrm>
                <a:custGeom>
                  <a:avLst/>
                  <a:gdLst>
                    <a:gd name="T0" fmla="*/ 260 w 261"/>
                    <a:gd name="T1" fmla="*/ 311 h 312"/>
                    <a:gd name="T2" fmla="*/ 252 w 261"/>
                    <a:gd name="T3" fmla="*/ 286 h 312"/>
                    <a:gd name="T4" fmla="*/ 171 w 261"/>
                    <a:gd name="T5" fmla="*/ 117 h 312"/>
                    <a:gd name="T6" fmla="*/ 134 w 261"/>
                    <a:gd name="T7" fmla="*/ 65 h 312"/>
                    <a:gd name="T8" fmla="*/ 124 w 261"/>
                    <a:gd name="T9" fmla="*/ 48 h 312"/>
                    <a:gd name="T10" fmla="*/ 109 w 261"/>
                    <a:gd name="T11" fmla="*/ 28 h 312"/>
                    <a:gd name="T12" fmla="*/ 94 w 261"/>
                    <a:gd name="T13" fmla="*/ 13 h 312"/>
                    <a:gd name="T14" fmla="*/ 78 w 261"/>
                    <a:gd name="T15" fmla="*/ 5 h 312"/>
                    <a:gd name="T16" fmla="*/ 59 w 261"/>
                    <a:gd name="T17" fmla="*/ 0 h 312"/>
                    <a:gd name="T18" fmla="*/ 40 w 261"/>
                    <a:gd name="T19" fmla="*/ 0 h 312"/>
                    <a:gd name="T20" fmla="*/ 27 w 261"/>
                    <a:gd name="T21" fmla="*/ 5 h 312"/>
                    <a:gd name="T22" fmla="*/ 0 w 261"/>
                    <a:gd name="T23" fmla="*/ 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312">
                      <a:moveTo>
                        <a:pt x="260" y="311"/>
                      </a:moveTo>
                      <a:lnTo>
                        <a:pt x="252" y="286"/>
                      </a:lnTo>
                      <a:lnTo>
                        <a:pt x="171" y="117"/>
                      </a:lnTo>
                      <a:lnTo>
                        <a:pt x="134" y="65"/>
                      </a:lnTo>
                      <a:lnTo>
                        <a:pt x="124" y="48"/>
                      </a:lnTo>
                      <a:lnTo>
                        <a:pt x="109" y="28"/>
                      </a:lnTo>
                      <a:lnTo>
                        <a:pt x="94" y="13"/>
                      </a:lnTo>
                      <a:lnTo>
                        <a:pt x="78" y="5"/>
                      </a:lnTo>
                      <a:lnTo>
                        <a:pt x="59" y="0"/>
                      </a:lnTo>
                      <a:lnTo>
                        <a:pt x="40" y="0"/>
                      </a:lnTo>
                      <a:lnTo>
                        <a:pt x="27" y="5"/>
                      </a:lnTo>
                      <a:lnTo>
                        <a:pt x="0" y="3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4" name="Freeform 21">
                  <a:extLst>
                    <a:ext uri="{FF2B5EF4-FFF2-40B4-BE49-F238E27FC236}">
                      <a16:creationId xmlns:a16="http://schemas.microsoft.com/office/drawing/2014/main" id="{3E52893D-2A22-4124-AA35-13D61EF1A5C0}"/>
                    </a:ext>
                  </a:extLst>
                </p:cNvPr>
                <p:cNvSpPr>
                  <a:spLocks/>
                </p:cNvSpPr>
                <p:nvPr/>
              </p:nvSpPr>
              <p:spPr bwMode="ltGray">
                <a:xfrm>
                  <a:off x="1026" y="3664"/>
                  <a:ext cx="236" cy="479"/>
                </a:xfrm>
                <a:custGeom>
                  <a:avLst/>
                  <a:gdLst>
                    <a:gd name="T0" fmla="*/ 0 w 236"/>
                    <a:gd name="T1" fmla="*/ 478 h 479"/>
                    <a:gd name="T2" fmla="*/ 84 w 236"/>
                    <a:gd name="T3" fmla="*/ 300 h 479"/>
                    <a:gd name="T4" fmla="*/ 93 w 236"/>
                    <a:gd name="T5" fmla="*/ 272 h 479"/>
                    <a:gd name="T6" fmla="*/ 114 w 236"/>
                    <a:gd name="T7" fmla="*/ 226 h 479"/>
                    <a:gd name="T8" fmla="*/ 133 w 236"/>
                    <a:gd name="T9" fmla="*/ 178 h 479"/>
                    <a:gd name="T10" fmla="*/ 144 w 236"/>
                    <a:gd name="T11" fmla="*/ 152 h 479"/>
                    <a:gd name="T12" fmla="*/ 149 w 236"/>
                    <a:gd name="T13" fmla="*/ 124 h 479"/>
                    <a:gd name="T14" fmla="*/ 157 w 236"/>
                    <a:gd name="T15" fmla="*/ 98 h 479"/>
                    <a:gd name="T16" fmla="*/ 169 w 236"/>
                    <a:gd name="T17" fmla="*/ 68 h 479"/>
                    <a:gd name="T18" fmla="*/ 183 w 236"/>
                    <a:gd name="T19" fmla="*/ 40 h 479"/>
                    <a:gd name="T20" fmla="*/ 200 w 236"/>
                    <a:gd name="T21" fmla="*/ 16 h 479"/>
                    <a:gd name="T22" fmla="*/ 214 w 236"/>
                    <a:gd name="T23" fmla="*/ 1 h 479"/>
                    <a:gd name="T24" fmla="*/ 222 w 236"/>
                    <a:gd name="T25" fmla="*/ 0 h 479"/>
                    <a:gd name="T26" fmla="*/ 230 w 236"/>
                    <a:gd name="T27" fmla="*/ 8 h 479"/>
                    <a:gd name="T28" fmla="*/ 235 w 236"/>
                    <a:gd name="T29" fmla="*/ 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479">
                      <a:moveTo>
                        <a:pt x="0" y="478"/>
                      </a:moveTo>
                      <a:lnTo>
                        <a:pt x="84" y="300"/>
                      </a:lnTo>
                      <a:lnTo>
                        <a:pt x="93" y="272"/>
                      </a:lnTo>
                      <a:lnTo>
                        <a:pt x="114" y="226"/>
                      </a:lnTo>
                      <a:lnTo>
                        <a:pt x="133" y="178"/>
                      </a:lnTo>
                      <a:lnTo>
                        <a:pt x="144" y="152"/>
                      </a:lnTo>
                      <a:lnTo>
                        <a:pt x="149" y="124"/>
                      </a:lnTo>
                      <a:lnTo>
                        <a:pt x="157" y="98"/>
                      </a:lnTo>
                      <a:lnTo>
                        <a:pt x="169" y="68"/>
                      </a:lnTo>
                      <a:lnTo>
                        <a:pt x="183" y="40"/>
                      </a:lnTo>
                      <a:lnTo>
                        <a:pt x="200" y="16"/>
                      </a:lnTo>
                      <a:lnTo>
                        <a:pt x="214" y="1"/>
                      </a:lnTo>
                      <a:lnTo>
                        <a:pt x="222" y="0"/>
                      </a:lnTo>
                      <a:lnTo>
                        <a:pt x="230" y="8"/>
                      </a:lnTo>
                      <a:lnTo>
                        <a:pt x="235" y="3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5" name="Freeform 22">
                  <a:extLst>
                    <a:ext uri="{FF2B5EF4-FFF2-40B4-BE49-F238E27FC236}">
                      <a16:creationId xmlns:a16="http://schemas.microsoft.com/office/drawing/2014/main" id="{A6048E34-9903-4844-8D65-22CE1454933F}"/>
                    </a:ext>
                  </a:extLst>
                </p:cNvPr>
                <p:cNvSpPr>
                  <a:spLocks/>
                </p:cNvSpPr>
                <p:nvPr/>
              </p:nvSpPr>
              <p:spPr bwMode="ltGray">
                <a:xfrm>
                  <a:off x="1067" y="3877"/>
                  <a:ext cx="189" cy="178"/>
                </a:xfrm>
                <a:custGeom>
                  <a:avLst/>
                  <a:gdLst>
                    <a:gd name="T0" fmla="*/ 0 w 189"/>
                    <a:gd name="T1" fmla="*/ 177 h 178"/>
                    <a:gd name="T2" fmla="*/ 35 w 189"/>
                    <a:gd name="T3" fmla="*/ 138 h 178"/>
                    <a:gd name="T4" fmla="*/ 57 w 189"/>
                    <a:gd name="T5" fmla="*/ 94 h 178"/>
                    <a:gd name="T6" fmla="*/ 70 w 189"/>
                    <a:gd name="T7" fmla="*/ 74 h 178"/>
                    <a:gd name="T8" fmla="*/ 86 w 189"/>
                    <a:gd name="T9" fmla="*/ 51 h 178"/>
                    <a:gd name="T10" fmla="*/ 107 w 189"/>
                    <a:gd name="T11" fmla="*/ 28 h 178"/>
                    <a:gd name="T12" fmla="*/ 123 w 189"/>
                    <a:gd name="T13" fmla="*/ 13 h 178"/>
                    <a:gd name="T14" fmla="*/ 136 w 189"/>
                    <a:gd name="T15" fmla="*/ 6 h 178"/>
                    <a:gd name="T16" fmla="*/ 152 w 189"/>
                    <a:gd name="T17" fmla="*/ 1 h 178"/>
                    <a:gd name="T18" fmla="*/ 171 w 189"/>
                    <a:gd name="T19" fmla="*/ 0 h 178"/>
                    <a:gd name="T20" fmla="*/ 179 w 189"/>
                    <a:gd name="T21" fmla="*/ 3 h 178"/>
                    <a:gd name="T22" fmla="*/ 188 w 189"/>
                    <a:gd name="T23" fmla="*/ 1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78">
                      <a:moveTo>
                        <a:pt x="0" y="177"/>
                      </a:moveTo>
                      <a:lnTo>
                        <a:pt x="35" y="138"/>
                      </a:lnTo>
                      <a:lnTo>
                        <a:pt x="57" y="94"/>
                      </a:lnTo>
                      <a:lnTo>
                        <a:pt x="70" y="74"/>
                      </a:lnTo>
                      <a:lnTo>
                        <a:pt x="86" y="51"/>
                      </a:lnTo>
                      <a:lnTo>
                        <a:pt x="107" y="28"/>
                      </a:lnTo>
                      <a:lnTo>
                        <a:pt x="123" y="13"/>
                      </a:lnTo>
                      <a:lnTo>
                        <a:pt x="136" y="6"/>
                      </a:lnTo>
                      <a:lnTo>
                        <a:pt x="152" y="1"/>
                      </a:lnTo>
                      <a:lnTo>
                        <a:pt x="171" y="0"/>
                      </a:lnTo>
                      <a:lnTo>
                        <a:pt x="179" y="3"/>
                      </a:lnTo>
                      <a:lnTo>
                        <a:pt x="188" y="1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6" name="Freeform 23">
                  <a:extLst>
                    <a:ext uri="{FF2B5EF4-FFF2-40B4-BE49-F238E27FC236}">
                      <a16:creationId xmlns:a16="http://schemas.microsoft.com/office/drawing/2014/main" id="{0E7FCF7D-4306-421B-8063-F471FE0614A9}"/>
                    </a:ext>
                  </a:extLst>
                </p:cNvPr>
                <p:cNvSpPr>
                  <a:spLocks/>
                </p:cNvSpPr>
                <p:nvPr/>
              </p:nvSpPr>
              <p:spPr bwMode="ltGray">
                <a:xfrm>
                  <a:off x="988" y="3941"/>
                  <a:ext cx="91" cy="87"/>
                </a:xfrm>
                <a:custGeom>
                  <a:avLst/>
                  <a:gdLst>
                    <a:gd name="T0" fmla="*/ 0 w 91"/>
                    <a:gd name="T1" fmla="*/ 0 h 87"/>
                    <a:gd name="T2" fmla="*/ 15 w 91"/>
                    <a:gd name="T3" fmla="*/ 5 h 87"/>
                    <a:gd name="T4" fmla="*/ 33 w 91"/>
                    <a:gd name="T5" fmla="*/ 11 h 87"/>
                    <a:gd name="T6" fmla="*/ 50 w 91"/>
                    <a:gd name="T7" fmla="*/ 23 h 87"/>
                    <a:gd name="T8" fmla="*/ 65 w 91"/>
                    <a:gd name="T9" fmla="*/ 33 h 87"/>
                    <a:gd name="T10" fmla="*/ 77 w 91"/>
                    <a:gd name="T11" fmla="*/ 44 h 87"/>
                    <a:gd name="T12" fmla="*/ 84 w 91"/>
                    <a:gd name="T13" fmla="*/ 53 h 87"/>
                    <a:gd name="T14" fmla="*/ 87 w 91"/>
                    <a:gd name="T15" fmla="*/ 62 h 87"/>
                    <a:gd name="T16" fmla="*/ 90 w 91"/>
                    <a:gd name="T17" fmla="*/ 74 h 87"/>
                    <a:gd name="T18" fmla="*/ 90 w 91"/>
                    <a:gd name="T19"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7">
                      <a:moveTo>
                        <a:pt x="0" y="0"/>
                      </a:moveTo>
                      <a:lnTo>
                        <a:pt x="15" y="5"/>
                      </a:lnTo>
                      <a:lnTo>
                        <a:pt x="33" y="11"/>
                      </a:lnTo>
                      <a:lnTo>
                        <a:pt x="50" y="23"/>
                      </a:lnTo>
                      <a:lnTo>
                        <a:pt x="65" y="33"/>
                      </a:lnTo>
                      <a:lnTo>
                        <a:pt x="77" y="44"/>
                      </a:lnTo>
                      <a:lnTo>
                        <a:pt x="84" y="53"/>
                      </a:lnTo>
                      <a:lnTo>
                        <a:pt x="87" y="62"/>
                      </a:lnTo>
                      <a:lnTo>
                        <a:pt x="90" y="74"/>
                      </a:lnTo>
                      <a:lnTo>
                        <a:pt x="90" y="8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7" name="Freeform 24">
                  <a:extLst>
                    <a:ext uri="{FF2B5EF4-FFF2-40B4-BE49-F238E27FC236}">
                      <a16:creationId xmlns:a16="http://schemas.microsoft.com/office/drawing/2014/main" id="{9CC5FDE3-FB87-4CD4-8269-5BFAA280B3DD}"/>
                    </a:ext>
                  </a:extLst>
                </p:cNvPr>
                <p:cNvSpPr>
                  <a:spLocks/>
                </p:cNvSpPr>
                <p:nvPr/>
              </p:nvSpPr>
              <p:spPr bwMode="ltGray">
                <a:xfrm>
                  <a:off x="460" y="3189"/>
                  <a:ext cx="227" cy="968"/>
                </a:xfrm>
                <a:custGeom>
                  <a:avLst/>
                  <a:gdLst>
                    <a:gd name="T0" fmla="*/ 0 w 227"/>
                    <a:gd name="T1" fmla="*/ 967 h 968"/>
                    <a:gd name="T2" fmla="*/ 80 w 227"/>
                    <a:gd name="T3" fmla="*/ 608 h 968"/>
                    <a:gd name="T4" fmla="*/ 89 w 227"/>
                    <a:gd name="T5" fmla="*/ 550 h 968"/>
                    <a:gd name="T6" fmla="*/ 109 w 227"/>
                    <a:gd name="T7" fmla="*/ 458 h 968"/>
                    <a:gd name="T8" fmla="*/ 128 w 227"/>
                    <a:gd name="T9" fmla="*/ 361 h 968"/>
                    <a:gd name="T10" fmla="*/ 138 w 227"/>
                    <a:gd name="T11" fmla="*/ 307 h 968"/>
                    <a:gd name="T12" fmla="*/ 143 w 227"/>
                    <a:gd name="T13" fmla="*/ 252 h 968"/>
                    <a:gd name="T14" fmla="*/ 151 w 227"/>
                    <a:gd name="T15" fmla="*/ 199 h 968"/>
                    <a:gd name="T16" fmla="*/ 163 w 227"/>
                    <a:gd name="T17" fmla="*/ 138 h 968"/>
                    <a:gd name="T18" fmla="*/ 175 w 227"/>
                    <a:gd name="T19" fmla="*/ 81 h 968"/>
                    <a:gd name="T20" fmla="*/ 192 w 227"/>
                    <a:gd name="T21" fmla="*/ 32 h 968"/>
                    <a:gd name="T22" fmla="*/ 206 w 227"/>
                    <a:gd name="T23" fmla="*/ 2 h 968"/>
                    <a:gd name="T24" fmla="*/ 214 w 227"/>
                    <a:gd name="T25" fmla="*/ 0 h 968"/>
                    <a:gd name="T26" fmla="*/ 221 w 227"/>
                    <a:gd name="T27" fmla="*/ 15 h 968"/>
                    <a:gd name="T28" fmla="*/ 226 w 227"/>
                    <a:gd name="T29" fmla="*/ 6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968">
                      <a:moveTo>
                        <a:pt x="0" y="967"/>
                      </a:moveTo>
                      <a:lnTo>
                        <a:pt x="80" y="608"/>
                      </a:lnTo>
                      <a:lnTo>
                        <a:pt x="89" y="550"/>
                      </a:lnTo>
                      <a:lnTo>
                        <a:pt x="109" y="458"/>
                      </a:lnTo>
                      <a:lnTo>
                        <a:pt x="128" y="361"/>
                      </a:lnTo>
                      <a:lnTo>
                        <a:pt x="138" y="307"/>
                      </a:lnTo>
                      <a:lnTo>
                        <a:pt x="143" y="252"/>
                      </a:lnTo>
                      <a:lnTo>
                        <a:pt x="151" y="199"/>
                      </a:lnTo>
                      <a:lnTo>
                        <a:pt x="163" y="138"/>
                      </a:lnTo>
                      <a:lnTo>
                        <a:pt x="175" y="81"/>
                      </a:lnTo>
                      <a:lnTo>
                        <a:pt x="192" y="32"/>
                      </a:lnTo>
                      <a:lnTo>
                        <a:pt x="206" y="2"/>
                      </a:lnTo>
                      <a:lnTo>
                        <a:pt x="214" y="0"/>
                      </a:lnTo>
                      <a:lnTo>
                        <a:pt x="221" y="15"/>
                      </a:lnTo>
                      <a:lnTo>
                        <a:pt x="226" y="6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8" name="Freeform 25">
                  <a:extLst>
                    <a:ext uri="{FF2B5EF4-FFF2-40B4-BE49-F238E27FC236}">
                      <a16:creationId xmlns:a16="http://schemas.microsoft.com/office/drawing/2014/main" id="{7CF22038-3C05-4E92-AD62-CF42EE9DA8F0}"/>
                    </a:ext>
                  </a:extLst>
                </p:cNvPr>
                <p:cNvSpPr>
                  <a:spLocks/>
                </p:cNvSpPr>
                <p:nvPr/>
              </p:nvSpPr>
              <p:spPr bwMode="ltGray">
                <a:xfrm>
                  <a:off x="501" y="3621"/>
                  <a:ext cx="179" cy="360"/>
                </a:xfrm>
                <a:custGeom>
                  <a:avLst/>
                  <a:gdLst>
                    <a:gd name="T0" fmla="*/ 0 w 179"/>
                    <a:gd name="T1" fmla="*/ 359 h 360"/>
                    <a:gd name="T2" fmla="*/ 33 w 179"/>
                    <a:gd name="T3" fmla="*/ 281 h 360"/>
                    <a:gd name="T4" fmla="*/ 54 w 179"/>
                    <a:gd name="T5" fmla="*/ 191 h 360"/>
                    <a:gd name="T6" fmla="*/ 65 w 179"/>
                    <a:gd name="T7" fmla="*/ 151 h 360"/>
                    <a:gd name="T8" fmla="*/ 81 w 179"/>
                    <a:gd name="T9" fmla="*/ 105 h 360"/>
                    <a:gd name="T10" fmla="*/ 101 w 179"/>
                    <a:gd name="T11" fmla="*/ 57 h 360"/>
                    <a:gd name="T12" fmla="*/ 117 w 179"/>
                    <a:gd name="T13" fmla="*/ 28 h 360"/>
                    <a:gd name="T14" fmla="*/ 128 w 179"/>
                    <a:gd name="T15" fmla="*/ 13 h 360"/>
                    <a:gd name="T16" fmla="*/ 144 w 179"/>
                    <a:gd name="T17" fmla="*/ 2 h 360"/>
                    <a:gd name="T18" fmla="*/ 162 w 179"/>
                    <a:gd name="T19" fmla="*/ 0 h 360"/>
                    <a:gd name="T20" fmla="*/ 169 w 179"/>
                    <a:gd name="T21" fmla="*/ 8 h 360"/>
                    <a:gd name="T22" fmla="*/ 178 w 179"/>
                    <a:gd name="T23" fmla="*/ 3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360">
                      <a:moveTo>
                        <a:pt x="0" y="359"/>
                      </a:moveTo>
                      <a:lnTo>
                        <a:pt x="33" y="281"/>
                      </a:lnTo>
                      <a:lnTo>
                        <a:pt x="54" y="191"/>
                      </a:lnTo>
                      <a:lnTo>
                        <a:pt x="65" y="151"/>
                      </a:lnTo>
                      <a:lnTo>
                        <a:pt x="81" y="105"/>
                      </a:lnTo>
                      <a:lnTo>
                        <a:pt x="101" y="57"/>
                      </a:lnTo>
                      <a:lnTo>
                        <a:pt x="117" y="28"/>
                      </a:lnTo>
                      <a:lnTo>
                        <a:pt x="128" y="13"/>
                      </a:lnTo>
                      <a:lnTo>
                        <a:pt x="144" y="2"/>
                      </a:lnTo>
                      <a:lnTo>
                        <a:pt x="162" y="0"/>
                      </a:lnTo>
                      <a:lnTo>
                        <a:pt x="169" y="8"/>
                      </a:lnTo>
                      <a:lnTo>
                        <a:pt x="178" y="31"/>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9" name="Freeform 26">
                  <a:extLst>
                    <a:ext uri="{FF2B5EF4-FFF2-40B4-BE49-F238E27FC236}">
                      <a16:creationId xmlns:a16="http://schemas.microsoft.com/office/drawing/2014/main" id="{83B6DEBF-381E-4D46-91B6-6FFF09091EB6}"/>
                    </a:ext>
                  </a:extLst>
                </p:cNvPr>
                <p:cNvSpPr>
                  <a:spLocks/>
                </p:cNvSpPr>
                <p:nvPr/>
              </p:nvSpPr>
              <p:spPr bwMode="ltGray">
                <a:xfrm>
                  <a:off x="425" y="3751"/>
                  <a:ext cx="88" cy="174"/>
                </a:xfrm>
                <a:custGeom>
                  <a:avLst/>
                  <a:gdLst>
                    <a:gd name="T0" fmla="*/ 0 w 88"/>
                    <a:gd name="T1" fmla="*/ 0 h 174"/>
                    <a:gd name="T2" fmla="*/ 14 w 88"/>
                    <a:gd name="T3" fmla="*/ 10 h 174"/>
                    <a:gd name="T4" fmla="*/ 32 w 88"/>
                    <a:gd name="T5" fmla="*/ 24 h 174"/>
                    <a:gd name="T6" fmla="*/ 48 w 88"/>
                    <a:gd name="T7" fmla="*/ 47 h 174"/>
                    <a:gd name="T8" fmla="*/ 62 w 88"/>
                    <a:gd name="T9" fmla="*/ 68 h 174"/>
                    <a:gd name="T10" fmla="*/ 75 w 88"/>
                    <a:gd name="T11" fmla="*/ 90 h 174"/>
                    <a:gd name="T12" fmla="*/ 81 w 88"/>
                    <a:gd name="T13" fmla="*/ 108 h 174"/>
                    <a:gd name="T14" fmla="*/ 84 w 88"/>
                    <a:gd name="T15" fmla="*/ 125 h 174"/>
                    <a:gd name="T16" fmla="*/ 87 w 88"/>
                    <a:gd name="T17" fmla="*/ 148 h 174"/>
                    <a:gd name="T18" fmla="*/ 87 w 88"/>
                    <a:gd name="T19"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74">
                      <a:moveTo>
                        <a:pt x="0" y="0"/>
                      </a:moveTo>
                      <a:lnTo>
                        <a:pt x="14" y="10"/>
                      </a:lnTo>
                      <a:lnTo>
                        <a:pt x="32" y="24"/>
                      </a:lnTo>
                      <a:lnTo>
                        <a:pt x="48" y="47"/>
                      </a:lnTo>
                      <a:lnTo>
                        <a:pt x="62" y="68"/>
                      </a:lnTo>
                      <a:lnTo>
                        <a:pt x="75" y="90"/>
                      </a:lnTo>
                      <a:lnTo>
                        <a:pt x="81" y="108"/>
                      </a:lnTo>
                      <a:lnTo>
                        <a:pt x="84" y="125"/>
                      </a:lnTo>
                      <a:lnTo>
                        <a:pt x="87" y="148"/>
                      </a:lnTo>
                      <a:lnTo>
                        <a:pt x="87" y="173"/>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0" name="Freeform 27">
                  <a:extLst>
                    <a:ext uri="{FF2B5EF4-FFF2-40B4-BE49-F238E27FC236}">
                      <a16:creationId xmlns:a16="http://schemas.microsoft.com/office/drawing/2014/main" id="{C048A406-9904-47CD-8156-C1408BD16013}"/>
                    </a:ext>
                  </a:extLst>
                </p:cNvPr>
                <p:cNvSpPr>
                  <a:spLocks/>
                </p:cNvSpPr>
                <p:nvPr/>
              </p:nvSpPr>
              <p:spPr bwMode="ltGray">
                <a:xfrm>
                  <a:off x="915" y="3389"/>
                  <a:ext cx="123" cy="805"/>
                </a:xfrm>
                <a:custGeom>
                  <a:avLst/>
                  <a:gdLst>
                    <a:gd name="T0" fmla="*/ 121 w 123"/>
                    <a:gd name="T1" fmla="*/ 804 h 805"/>
                    <a:gd name="T2" fmla="*/ 122 w 123"/>
                    <a:gd name="T3" fmla="*/ 687 h 805"/>
                    <a:gd name="T4" fmla="*/ 122 w 123"/>
                    <a:gd name="T5" fmla="*/ 634 h 805"/>
                    <a:gd name="T6" fmla="*/ 119 w 123"/>
                    <a:gd name="T7" fmla="*/ 596 h 805"/>
                    <a:gd name="T8" fmla="*/ 117 w 123"/>
                    <a:gd name="T9" fmla="*/ 551 h 805"/>
                    <a:gd name="T10" fmla="*/ 118 w 123"/>
                    <a:gd name="T11" fmla="*/ 503 h 805"/>
                    <a:gd name="T12" fmla="*/ 116 w 123"/>
                    <a:gd name="T13" fmla="*/ 464 h 805"/>
                    <a:gd name="T14" fmla="*/ 114 w 123"/>
                    <a:gd name="T15" fmla="*/ 428 h 805"/>
                    <a:gd name="T16" fmla="*/ 109 w 123"/>
                    <a:gd name="T17" fmla="*/ 365 h 805"/>
                    <a:gd name="T18" fmla="*/ 103 w 123"/>
                    <a:gd name="T19" fmla="*/ 296 h 805"/>
                    <a:gd name="T20" fmla="*/ 96 w 123"/>
                    <a:gd name="T21" fmla="*/ 226 h 805"/>
                    <a:gd name="T22" fmla="*/ 90 w 123"/>
                    <a:gd name="T23" fmla="*/ 151 h 805"/>
                    <a:gd name="T24" fmla="*/ 84 w 123"/>
                    <a:gd name="T25" fmla="*/ 106 h 805"/>
                    <a:gd name="T26" fmla="*/ 80 w 123"/>
                    <a:gd name="T27" fmla="*/ 89 h 805"/>
                    <a:gd name="T28" fmla="*/ 68 w 123"/>
                    <a:gd name="T29" fmla="*/ 59 h 805"/>
                    <a:gd name="T30" fmla="*/ 58 w 123"/>
                    <a:gd name="T31" fmla="*/ 37 h 805"/>
                    <a:gd name="T32" fmla="*/ 47 w 123"/>
                    <a:gd name="T33" fmla="*/ 18 h 805"/>
                    <a:gd name="T34" fmla="*/ 34 w 123"/>
                    <a:gd name="T35" fmla="*/ 4 h 805"/>
                    <a:gd name="T36" fmla="*/ 26 w 123"/>
                    <a:gd name="T37" fmla="*/ 0 h 805"/>
                    <a:gd name="T38" fmla="*/ 14 w 123"/>
                    <a:gd name="T39" fmla="*/ 0 h 805"/>
                    <a:gd name="T40" fmla="*/ 5 w 123"/>
                    <a:gd name="T41" fmla="*/ 5 h 805"/>
                    <a:gd name="T42" fmla="*/ 0 w 123"/>
                    <a:gd name="T43" fmla="*/ 1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3" h="805">
                      <a:moveTo>
                        <a:pt x="121" y="804"/>
                      </a:moveTo>
                      <a:lnTo>
                        <a:pt x="122" y="687"/>
                      </a:lnTo>
                      <a:lnTo>
                        <a:pt x="122" y="634"/>
                      </a:lnTo>
                      <a:lnTo>
                        <a:pt x="119" y="596"/>
                      </a:lnTo>
                      <a:lnTo>
                        <a:pt x="117" y="551"/>
                      </a:lnTo>
                      <a:lnTo>
                        <a:pt x="118" y="503"/>
                      </a:lnTo>
                      <a:lnTo>
                        <a:pt x="116" y="464"/>
                      </a:lnTo>
                      <a:lnTo>
                        <a:pt x="114" y="428"/>
                      </a:lnTo>
                      <a:lnTo>
                        <a:pt x="109" y="365"/>
                      </a:lnTo>
                      <a:lnTo>
                        <a:pt x="103" y="296"/>
                      </a:lnTo>
                      <a:lnTo>
                        <a:pt x="96" y="226"/>
                      </a:lnTo>
                      <a:lnTo>
                        <a:pt x="90" y="151"/>
                      </a:lnTo>
                      <a:lnTo>
                        <a:pt x="84" y="106"/>
                      </a:lnTo>
                      <a:lnTo>
                        <a:pt x="80" y="89"/>
                      </a:lnTo>
                      <a:lnTo>
                        <a:pt x="68" y="59"/>
                      </a:lnTo>
                      <a:lnTo>
                        <a:pt x="58" y="37"/>
                      </a:lnTo>
                      <a:lnTo>
                        <a:pt x="47" y="18"/>
                      </a:lnTo>
                      <a:lnTo>
                        <a:pt x="34" y="4"/>
                      </a:lnTo>
                      <a:lnTo>
                        <a:pt x="26" y="0"/>
                      </a:lnTo>
                      <a:lnTo>
                        <a:pt x="14" y="0"/>
                      </a:lnTo>
                      <a:lnTo>
                        <a:pt x="5" y="5"/>
                      </a:lnTo>
                      <a:lnTo>
                        <a:pt x="0"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55" name="Freeform 29">
                <a:extLst>
                  <a:ext uri="{FF2B5EF4-FFF2-40B4-BE49-F238E27FC236}">
                    <a16:creationId xmlns:a16="http://schemas.microsoft.com/office/drawing/2014/main" id="{4937756E-16F2-4FC7-B9A5-811CD9ACFB7C}"/>
                  </a:ext>
                </a:extLst>
              </p:cNvPr>
              <p:cNvSpPr>
                <a:spLocks/>
              </p:cNvSpPr>
              <p:nvPr/>
            </p:nvSpPr>
            <p:spPr bwMode="ltGray">
              <a:xfrm>
                <a:off x="324" y="3805"/>
                <a:ext cx="29" cy="224"/>
              </a:xfrm>
              <a:custGeom>
                <a:avLst/>
                <a:gdLst>
                  <a:gd name="T0" fmla="*/ 27 w 29"/>
                  <a:gd name="T1" fmla="*/ 35 h 224"/>
                  <a:gd name="T2" fmla="*/ 21 w 29"/>
                  <a:gd name="T3" fmla="*/ 0 h 224"/>
                  <a:gd name="T4" fmla="*/ 17 w 29"/>
                  <a:gd name="T5" fmla="*/ 0 h 224"/>
                  <a:gd name="T6" fmla="*/ 14 w 29"/>
                  <a:gd name="T7" fmla="*/ 2 h 224"/>
                  <a:gd name="T8" fmla="*/ 12 w 29"/>
                  <a:gd name="T9" fmla="*/ 11 h 224"/>
                  <a:gd name="T10" fmla="*/ 5 w 29"/>
                  <a:gd name="T11" fmla="*/ 40 h 224"/>
                  <a:gd name="T12" fmla="*/ 3 w 29"/>
                  <a:gd name="T13" fmla="*/ 53 h 224"/>
                  <a:gd name="T14" fmla="*/ 2 w 29"/>
                  <a:gd name="T15" fmla="*/ 66 h 224"/>
                  <a:gd name="T16" fmla="*/ 0 w 29"/>
                  <a:gd name="T17" fmla="*/ 104 h 224"/>
                  <a:gd name="T18" fmla="*/ 0 w 29"/>
                  <a:gd name="T19" fmla="*/ 116 h 224"/>
                  <a:gd name="T20" fmla="*/ 0 w 29"/>
                  <a:gd name="T21" fmla="*/ 130 h 224"/>
                  <a:gd name="T22" fmla="*/ 1 w 29"/>
                  <a:gd name="T23" fmla="*/ 146 h 224"/>
                  <a:gd name="T24" fmla="*/ 3 w 29"/>
                  <a:gd name="T25" fmla="*/ 169 h 224"/>
                  <a:gd name="T26" fmla="*/ 6 w 29"/>
                  <a:gd name="T27" fmla="*/ 185 h 224"/>
                  <a:gd name="T28" fmla="*/ 9 w 29"/>
                  <a:gd name="T29" fmla="*/ 202 h 224"/>
                  <a:gd name="T30" fmla="*/ 15 w 29"/>
                  <a:gd name="T31" fmla="*/ 223 h 224"/>
                  <a:gd name="T32" fmla="*/ 12 w 29"/>
                  <a:gd name="T33" fmla="*/ 197 h 224"/>
                  <a:gd name="T34" fmla="*/ 9 w 29"/>
                  <a:gd name="T35" fmla="*/ 173 h 224"/>
                  <a:gd name="T36" fmla="*/ 8 w 29"/>
                  <a:gd name="T37" fmla="*/ 152 h 224"/>
                  <a:gd name="T38" fmla="*/ 9 w 29"/>
                  <a:gd name="T39" fmla="*/ 130 h 224"/>
                  <a:gd name="T40" fmla="*/ 9 w 29"/>
                  <a:gd name="T41" fmla="*/ 116 h 224"/>
                  <a:gd name="T42" fmla="*/ 8 w 29"/>
                  <a:gd name="T43" fmla="*/ 97 h 224"/>
                  <a:gd name="T44" fmla="*/ 7 w 29"/>
                  <a:gd name="T45" fmla="*/ 83 h 224"/>
                  <a:gd name="T46" fmla="*/ 10 w 29"/>
                  <a:gd name="T47" fmla="*/ 53 h 224"/>
                  <a:gd name="T48" fmla="*/ 10 w 29"/>
                  <a:gd name="T49" fmla="*/ 38 h 224"/>
                  <a:gd name="T50" fmla="*/ 12 w 29"/>
                  <a:gd name="T51" fmla="*/ 25 h 224"/>
                  <a:gd name="T52" fmla="*/ 17 w 29"/>
                  <a:gd name="T53" fmla="*/ 8 h 224"/>
                  <a:gd name="T54" fmla="*/ 19 w 29"/>
                  <a:gd name="T55" fmla="*/ 21 h 224"/>
                  <a:gd name="T56" fmla="*/ 28 w 29"/>
                  <a:gd name="T57" fmla="*/ 42 h 224"/>
                  <a:gd name="T58" fmla="*/ 27 w 29"/>
                  <a:gd name="T59" fmla="*/ 3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224">
                    <a:moveTo>
                      <a:pt x="27" y="35"/>
                    </a:moveTo>
                    <a:lnTo>
                      <a:pt x="21" y="0"/>
                    </a:lnTo>
                    <a:lnTo>
                      <a:pt x="17" y="0"/>
                    </a:lnTo>
                    <a:lnTo>
                      <a:pt x="14" y="2"/>
                    </a:lnTo>
                    <a:lnTo>
                      <a:pt x="12" y="11"/>
                    </a:lnTo>
                    <a:lnTo>
                      <a:pt x="5" y="40"/>
                    </a:lnTo>
                    <a:lnTo>
                      <a:pt x="3" y="53"/>
                    </a:lnTo>
                    <a:lnTo>
                      <a:pt x="2" y="66"/>
                    </a:lnTo>
                    <a:lnTo>
                      <a:pt x="0" y="104"/>
                    </a:lnTo>
                    <a:lnTo>
                      <a:pt x="0" y="116"/>
                    </a:lnTo>
                    <a:lnTo>
                      <a:pt x="0" y="130"/>
                    </a:lnTo>
                    <a:lnTo>
                      <a:pt x="1" y="146"/>
                    </a:lnTo>
                    <a:lnTo>
                      <a:pt x="3" y="169"/>
                    </a:lnTo>
                    <a:lnTo>
                      <a:pt x="6" y="185"/>
                    </a:lnTo>
                    <a:lnTo>
                      <a:pt x="9" y="202"/>
                    </a:lnTo>
                    <a:lnTo>
                      <a:pt x="15" y="223"/>
                    </a:lnTo>
                    <a:lnTo>
                      <a:pt x="12" y="197"/>
                    </a:lnTo>
                    <a:lnTo>
                      <a:pt x="9" y="173"/>
                    </a:lnTo>
                    <a:lnTo>
                      <a:pt x="8" y="152"/>
                    </a:lnTo>
                    <a:lnTo>
                      <a:pt x="9" y="130"/>
                    </a:lnTo>
                    <a:lnTo>
                      <a:pt x="9" y="116"/>
                    </a:lnTo>
                    <a:lnTo>
                      <a:pt x="8" y="97"/>
                    </a:lnTo>
                    <a:lnTo>
                      <a:pt x="7" y="83"/>
                    </a:lnTo>
                    <a:lnTo>
                      <a:pt x="10" y="53"/>
                    </a:lnTo>
                    <a:lnTo>
                      <a:pt x="10" y="38"/>
                    </a:lnTo>
                    <a:lnTo>
                      <a:pt x="12" y="25"/>
                    </a:lnTo>
                    <a:lnTo>
                      <a:pt x="17" y="8"/>
                    </a:lnTo>
                    <a:lnTo>
                      <a:pt x="19" y="21"/>
                    </a:lnTo>
                    <a:lnTo>
                      <a:pt x="28" y="42"/>
                    </a:lnTo>
                    <a:lnTo>
                      <a:pt x="27" y="3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56" name="Group 33">
                <a:extLst>
                  <a:ext uri="{FF2B5EF4-FFF2-40B4-BE49-F238E27FC236}">
                    <a16:creationId xmlns:a16="http://schemas.microsoft.com/office/drawing/2014/main" id="{3C029706-5F70-4F17-8265-64C12F075994}"/>
                  </a:ext>
                </a:extLst>
              </p:cNvPr>
              <p:cNvGrpSpPr>
                <a:grpSpLocks/>
              </p:cNvGrpSpPr>
              <p:nvPr/>
            </p:nvGrpSpPr>
            <p:grpSpPr bwMode="auto">
              <a:xfrm>
                <a:off x="454" y="3586"/>
                <a:ext cx="255" cy="498"/>
                <a:chOff x="454" y="3586"/>
                <a:chExt cx="255" cy="498"/>
              </a:xfrm>
            </p:grpSpPr>
            <p:sp>
              <p:nvSpPr>
                <p:cNvPr id="91" name="Freeform 30">
                  <a:extLst>
                    <a:ext uri="{FF2B5EF4-FFF2-40B4-BE49-F238E27FC236}">
                      <a16:creationId xmlns:a16="http://schemas.microsoft.com/office/drawing/2014/main" id="{4F7943A6-EA56-4BC9-900D-CAB395CCB564}"/>
                    </a:ext>
                  </a:extLst>
                </p:cNvPr>
                <p:cNvSpPr>
                  <a:spLocks/>
                </p:cNvSpPr>
                <p:nvPr/>
              </p:nvSpPr>
              <p:spPr bwMode="ltGray">
                <a:xfrm>
                  <a:off x="633" y="3878"/>
                  <a:ext cx="38" cy="206"/>
                </a:xfrm>
                <a:custGeom>
                  <a:avLst/>
                  <a:gdLst>
                    <a:gd name="T0" fmla="*/ 7 w 38"/>
                    <a:gd name="T1" fmla="*/ 0 h 206"/>
                    <a:gd name="T2" fmla="*/ 14 w 38"/>
                    <a:gd name="T3" fmla="*/ 15 h 206"/>
                    <a:gd name="T4" fmla="*/ 22 w 38"/>
                    <a:gd name="T5" fmla="*/ 40 h 206"/>
                    <a:gd name="T6" fmla="*/ 29 w 38"/>
                    <a:gd name="T7" fmla="*/ 74 h 206"/>
                    <a:gd name="T8" fmla="*/ 37 w 38"/>
                    <a:gd name="T9" fmla="*/ 118 h 206"/>
                    <a:gd name="T10" fmla="*/ 37 w 38"/>
                    <a:gd name="T11" fmla="*/ 164 h 206"/>
                    <a:gd name="T12" fmla="*/ 33 w 38"/>
                    <a:gd name="T13" fmla="*/ 205 h 206"/>
                    <a:gd name="T14" fmla="*/ 29 w 38"/>
                    <a:gd name="T15" fmla="*/ 205 h 206"/>
                    <a:gd name="T16" fmla="*/ 33 w 38"/>
                    <a:gd name="T17" fmla="*/ 164 h 206"/>
                    <a:gd name="T18" fmla="*/ 33 w 38"/>
                    <a:gd name="T19" fmla="*/ 130 h 206"/>
                    <a:gd name="T20" fmla="*/ 26 w 38"/>
                    <a:gd name="T21" fmla="*/ 93 h 206"/>
                    <a:gd name="T22" fmla="*/ 14 w 38"/>
                    <a:gd name="T23" fmla="*/ 56 h 206"/>
                    <a:gd name="T24" fmla="*/ 0 w 38"/>
                    <a:gd name="T25" fmla="*/ 9 h 206"/>
                    <a:gd name="T26" fmla="*/ 7 w 38"/>
                    <a:gd name="T2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06">
                      <a:moveTo>
                        <a:pt x="7" y="0"/>
                      </a:moveTo>
                      <a:lnTo>
                        <a:pt x="14" y="15"/>
                      </a:lnTo>
                      <a:lnTo>
                        <a:pt x="22" y="40"/>
                      </a:lnTo>
                      <a:lnTo>
                        <a:pt x="29" y="74"/>
                      </a:lnTo>
                      <a:lnTo>
                        <a:pt x="37" y="118"/>
                      </a:lnTo>
                      <a:lnTo>
                        <a:pt x="37" y="164"/>
                      </a:lnTo>
                      <a:lnTo>
                        <a:pt x="33" y="205"/>
                      </a:lnTo>
                      <a:lnTo>
                        <a:pt x="29" y="205"/>
                      </a:lnTo>
                      <a:lnTo>
                        <a:pt x="33" y="164"/>
                      </a:lnTo>
                      <a:lnTo>
                        <a:pt x="33" y="130"/>
                      </a:lnTo>
                      <a:lnTo>
                        <a:pt x="26" y="93"/>
                      </a:lnTo>
                      <a:lnTo>
                        <a:pt x="14" y="56"/>
                      </a:lnTo>
                      <a:lnTo>
                        <a:pt x="0" y="9"/>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2" name="Freeform 31">
                  <a:extLst>
                    <a:ext uri="{FF2B5EF4-FFF2-40B4-BE49-F238E27FC236}">
                      <a16:creationId xmlns:a16="http://schemas.microsoft.com/office/drawing/2014/main" id="{B6214EF7-E580-44E9-BA04-D87B88712AE0}"/>
                    </a:ext>
                  </a:extLst>
                </p:cNvPr>
                <p:cNvSpPr>
                  <a:spLocks/>
                </p:cNvSpPr>
                <p:nvPr/>
              </p:nvSpPr>
              <p:spPr bwMode="ltGray">
                <a:xfrm>
                  <a:off x="454" y="3767"/>
                  <a:ext cx="61" cy="205"/>
                </a:xfrm>
                <a:custGeom>
                  <a:avLst/>
                  <a:gdLst>
                    <a:gd name="T0" fmla="*/ 58 w 61"/>
                    <a:gd name="T1" fmla="*/ 32 h 205"/>
                    <a:gd name="T2" fmla="*/ 46 w 61"/>
                    <a:gd name="T3" fmla="*/ 0 h 205"/>
                    <a:gd name="T4" fmla="*/ 37 w 61"/>
                    <a:gd name="T5" fmla="*/ 0 h 205"/>
                    <a:gd name="T6" fmla="*/ 31 w 61"/>
                    <a:gd name="T7" fmla="*/ 2 h 205"/>
                    <a:gd name="T8" fmla="*/ 26 w 61"/>
                    <a:gd name="T9" fmla="*/ 10 h 205"/>
                    <a:gd name="T10" fmla="*/ 12 w 61"/>
                    <a:gd name="T11" fmla="*/ 37 h 205"/>
                    <a:gd name="T12" fmla="*/ 7 w 61"/>
                    <a:gd name="T13" fmla="*/ 48 h 205"/>
                    <a:gd name="T14" fmla="*/ 4 w 61"/>
                    <a:gd name="T15" fmla="*/ 60 h 205"/>
                    <a:gd name="T16" fmla="*/ 0 w 61"/>
                    <a:gd name="T17" fmla="*/ 95 h 205"/>
                    <a:gd name="T18" fmla="*/ 0 w 61"/>
                    <a:gd name="T19" fmla="*/ 106 h 205"/>
                    <a:gd name="T20" fmla="*/ 0 w 61"/>
                    <a:gd name="T21" fmla="*/ 119 h 205"/>
                    <a:gd name="T22" fmla="*/ 2 w 61"/>
                    <a:gd name="T23" fmla="*/ 133 h 205"/>
                    <a:gd name="T24" fmla="*/ 8 w 61"/>
                    <a:gd name="T25" fmla="*/ 155 h 205"/>
                    <a:gd name="T26" fmla="*/ 13 w 61"/>
                    <a:gd name="T27" fmla="*/ 169 h 205"/>
                    <a:gd name="T28" fmla="*/ 20 w 61"/>
                    <a:gd name="T29" fmla="*/ 184 h 205"/>
                    <a:gd name="T30" fmla="*/ 33 w 61"/>
                    <a:gd name="T31" fmla="*/ 204 h 205"/>
                    <a:gd name="T32" fmla="*/ 26 w 61"/>
                    <a:gd name="T33" fmla="*/ 180 h 205"/>
                    <a:gd name="T34" fmla="*/ 20 w 61"/>
                    <a:gd name="T35" fmla="*/ 158 h 205"/>
                    <a:gd name="T36" fmla="*/ 18 w 61"/>
                    <a:gd name="T37" fmla="*/ 138 h 205"/>
                    <a:gd name="T38" fmla="*/ 18 w 61"/>
                    <a:gd name="T39" fmla="*/ 119 h 205"/>
                    <a:gd name="T40" fmla="*/ 20 w 61"/>
                    <a:gd name="T41" fmla="*/ 106 h 205"/>
                    <a:gd name="T42" fmla="*/ 18 w 61"/>
                    <a:gd name="T43" fmla="*/ 89 h 205"/>
                    <a:gd name="T44" fmla="*/ 16 w 61"/>
                    <a:gd name="T45" fmla="*/ 76 h 205"/>
                    <a:gd name="T46" fmla="*/ 22 w 61"/>
                    <a:gd name="T47" fmla="*/ 48 h 205"/>
                    <a:gd name="T48" fmla="*/ 23 w 61"/>
                    <a:gd name="T49" fmla="*/ 35 h 205"/>
                    <a:gd name="T50" fmla="*/ 28 w 61"/>
                    <a:gd name="T51" fmla="*/ 23 h 205"/>
                    <a:gd name="T52" fmla="*/ 37 w 61"/>
                    <a:gd name="T53" fmla="*/ 8 h 205"/>
                    <a:gd name="T54" fmla="*/ 42 w 61"/>
                    <a:gd name="T55" fmla="*/ 19 h 205"/>
                    <a:gd name="T56" fmla="*/ 60 w 61"/>
                    <a:gd name="T57" fmla="*/ 38 h 205"/>
                    <a:gd name="T58" fmla="*/ 58 w 61"/>
                    <a:gd name="T59" fmla="*/ 3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205">
                      <a:moveTo>
                        <a:pt x="58" y="32"/>
                      </a:moveTo>
                      <a:lnTo>
                        <a:pt x="46" y="0"/>
                      </a:lnTo>
                      <a:lnTo>
                        <a:pt x="37" y="0"/>
                      </a:lnTo>
                      <a:lnTo>
                        <a:pt x="31" y="2"/>
                      </a:lnTo>
                      <a:lnTo>
                        <a:pt x="26" y="10"/>
                      </a:lnTo>
                      <a:lnTo>
                        <a:pt x="12" y="37"/>
                      </a:lnTo>
                      <a:lnTo>
                        <a:pt x="7" y="48"/>
                      </a:lnTo>
                      <a:lnTo>
                        <a:pt x="4" y="60"/>
                      </a:lnTo>
                      <a:lnTo>
                        <a:pt x="0" y="95"/>
                      </a:lnTo>
                      <a:lnTo>
                        <a:pt x="0" y="106"/>
                      </a:lnTo>
                      <a:lnTo>
                        <a:pt x="0" y="119"/>
                      </a:lnTo>
                      <a:lnTo>
                        <a:pt x="2" y="133"/>
                      </a:lnTo>
                      <a:lnTo>
                        <a:pt x="8" y="155"/>
                      </a:lnTo>
                      <a:lnTo>
                        <a:pt x="13" y="169"/>
                      </a:lnTo>
                      <a:lnTo>
                        <a:pt x="20" y="184"/>
                      </a:lnTo>
                      <a:lnTo>
                        <a:pt x="33" y="204"/>
                      </a:lnTo>
                      <a:lnTo>
                        <a:pt x="26" y="180"/>
                      </a:lnTo>
                      <a:lnTo>
                        <a:pt x="20" y="158"/>
                      </a:lnTo>
                      <a:lnTo>
                        <a:pt x="18" y="138"/>
                      </a:lnTo>
                      <a:lnTo>
                        <a:pt x="18" y="119"/>
                      </a:lnTo>
                      <a:lnTo>
                        <a:pt x="20" y="106"/>
                      </a:lnTo>
                      <a:lnTo>
                        <a:pt x="18" y="89"/>
                      </a:lnTo>
                      <a:lnTo>
                        <a:pt x="16" y="76"/>
                      </a:lnTo>
                      <a:lnTo>
                        <a:pt x="22" y="48"/>
                      </a:lnTo>
                      <a:lnTo>
                        <a:pt x="23" y="35"/>
                      </a:lnTo>
                      <a:lnTo>
                        <a:pt x="28" y="23"/>
                      </a:lnTo>
                      <a:lnTo>
                        <a:pt x="37" y="8"/>
                      </a:lnTo>
                      <a:lnTo>
                        <a:pt x="42" y="19"/>
                      </a:lnTo>
                      <a:lnTo>
                        <a:pt x="60" y="38"/>
                      </a:lnTo>
                      <a:lnTo>
                        <a:pt x="58" y="3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3" name="Freeform 32">
                  <a:extLst>
                    <a:ext uri="{FF2B5EF4-FFF2-40B4-BE49-F238E27FC236}">
                      <a16:creationId xmlns:a16="http://schemas.microsoft.com/office/drawing/2014/main" id="{FCCFA63F-EA76-4E7F-9AB9-769755E788A8}"/>
                    </a:ext>
                  </a:extLst>
                </p:cNvPr>
                <p:cNvSpPr>
                  <a:spLocks/>
                </p:cNvSpPr>
                <p:nvPr/>
              </p:nvSpPr>
              <p:spPr bwMode="ltGray">
                <a:xfrm>
                  <a:off x="559" y="3586"/>
                  <a:ext cx="150" cy="369"/>
                </a:xfrm>
                <a:custGeom>
                  <a:avLst/>
                  <a:gdLst>
                    <a:gd name="T0" fmla="*/ 48 w 150"/>
                    <a:gd name="T1" fmla="*/ 4 h 369"/>
                    <a:gd name="T2" fmla="*/ 52 w 150"/>
                    <a:gd name="T3" fmla="*/ 15 h 369"/>
                    <a:gd name="T4" fmla="*/ 85 w 150"/>
                    <a:gd name="T5" fmla="*/ 13 h 369"/>
                    <a:gd name="T6" fmla="*/ 72 w 150"/>
                    <a:gd name="T7" fmla="*/ 19 h 369"/>
                    <a:gd name="T8" fmla="*/ 58 w 150"/>
                    <a:gd name="T9" fmla="*/ 24 h 369"/>
                    <a:gd name="T10" fmla="*/ 89 w 150"/>
                    <a:gd name="T11" fmla="*/ 34 h 369"/>
                    <a:gd name="T12" fmla="*/ 65 w 150"/>
                    <a:gd name="T13" fmla="*/ 38 h 369"/>
                    <a:gd name="T14" fmla="*/ 63 w 150"/>
                    <a:gd name="T15" fmla="*/ 48 h 369"/>
                    <a:gd name="T16" fmla="*/ 133 w 150"/>
                    <a:gd name="T17" fmla="*/ 100 h 369"/>
                    <a:gd name="T18" fmla="*/ 68 w 150"/>
                    <a:gd name="T19" fmla="*/ 62 h 369"/>
                    <a:gd name="T20" fmla="*/ 82 w 150"/>
                    <a:gd name="T21" fmla="*/ 84 h 369"/>
                    <a:gd name="T22" fmla="*/ 73 w 150"/>
                    <a:gd name="T23" fmla="*/ 85 h 369"/>
                    <a:gd name="T24" fmla="*/ 85 w 150"/>
                    <a:gd name="T25" fmla="*/ 115 h 369"/>
                    <a:gd name="T26" fmla="*/ 112 w 150"/>
                    <a:gd name="T27" fmla="*/ 146 h 369"/>
                    <a:gd name="T28" fmla="*/ 82 w 150"/>
                    <a:gd name="T29" fmla="*/ 123 h 369"/>
                    <a:gd name="T30" fmla="*/ 107 w 150"/>
                    <a:gd name="T31" fmla="*/ 170 h 369"/>
                    <a:gd name="T32" fmla="*/ 85 w 150"/>
                    <a:gd name="T33" fmla="*/ 139 h 369"/>
                    <a:gd name="T34" fmla="*/ 79 w 150"/>
                    <a:gd name="T35" fmla="*/ 139 h 369"/>
                    <a:gd name="T36" fmla="*/ 87 w 150"/>
                    <a:gd name="T37" fmla="*/ 166 h 369"/>
                    <a:gd name="T38" fmla="*/ 81 w 150"/>
                    <a:gd name="T39" fmla="*/ 166 h 369"/>
                    <a:gd name="T40" fmla="*/ 94 w 150"/>
                    <a:gd name="T41" fmla="*/ 198 h 369"/>
                    <a:gd name="T42" fmla="*/ 86 w 150"/>
                    <a:gd name="T43" fmla="*/ 190 h 369"/>
                    <a:gd name="T44" fmla="*/ 93 w 150"/>
                    <a:gd name="T45" fmla="*/ 220 h 369"/>
                    <a:gd name="T46" fmla="*/ 87 w 150"/>
                    <a:gd name="T47" fmla="*/ 210 h 369"/>
                    <a:gd name="T48" fmla="*/ 81 w 150"/>
                    <a:gd name="T49" fmla="*/ 207 h 369"/>
                    <a:gd name="T50" fmla="*/ 85 w 150"/>
                    <a:gd name="T51" fmla="*/ 229 h 369"/>
                    <a:gd name="T52" fmla="*/ 99 w 150"/>
                    <a:gd name="T53" fmla="*/ 269 h 369"/>
                    <a:gd name="T54" fmla="*/ 81 w 150"/>
                    <a:gd name="T55" fmla="*/ 238 h 369"/>
                    <a:gd name="T56" fmla="*/ 77 w 150"/>
                    <a:gd name="T57" fmla="*/ 233 h 369"/>
                    <a:gd name="T58" fmla="*/ 78 w 150"/>
                    <a:gd name="T59" fmla="*/ 267 h 369"/>
                    <a:gd name="T60" fmla="*/ 72 w 150"/>
                    <a:gd name="T61" fmla="*/ 283 h 369"/>
                    <a:gd name="T62" fmla="*/ 70 w 150"/>
                    <a:gd name="T63" fmla="*/ 264 h 369"/>
                    <a:gd name="T64" fmla="*/ 17 w 150"/>
                    <a:gd name="T65" fmla="*/ 315 h 369"/>
                    <a:gd name="T66" fmla="*/ 65 w 150"/>
                    <a:gd name="T67" fmla="*/ 241 h 369"/>
                    <a:gd name="T68" fmla="*/ 55 w 150"/>
                    <a:gd name="T69" fmla="*/ 257 h 369"/>
                    <a:gd name="T70" fmla="*/ 69 w 150"/>
                    <a:gd name="T71" fmla="*/ 216 h 369"/>
                    <a:gd name="T72" fmla="*/ 10 w 150"/>
                    <a:gd name="T73" fmla="*/ 248 h 369"/>
                    <a:gd name="T74" fmla="*/ 69 w 150"/>
                    <a:gd name="T75" fmla="*/ 204 h 369"/>
                    <a:gd name="T76" fmla="*/ 61 w 150"/>
                    <a:gd name="T77" fmla="*/ 193 h 369"/>
                    <a:gd name="T78" fmla="*/ 67 w 150"/>
                    <a:gd name="T79" fmla="*/ 177 h 369"/>
                    <a:gd name="T80" fmla="*/ 58 w 150"/>
                    <a:gd name="T81" fmla="*/ 177 h 369"/>
                    <a:gd name="T82" fmla="*/ 32 w 150"/>
                    <a:gd name="T83" fmla="*/ 208 h 369"/>
                    <a:gd name="T84" fmla="*/ 57 w 150"/>
                    <a:gd name="T85" fmla="*/ 148 h 369"/>
                    <a:gd name="T86" fmla="*/ 62 w 150"/>
                    <a:gd name="T87" fmla="*/ 126 h 369"/>
                    <a:gd name="T88" fmla="*/ 55 w 150"/>
                    <a:gd name="T89" fmla="*/ 122 h 369"/>
                    <a:gd name="T90" fmla="*/ 57 w 150"/>
                    <a:gd name="T91" fmla="*/ 101 h 369"/>
                    <a:gd name="T92" fmla="*/ 53 w 150"/>
                    <a:gd name="T93" fmla="*/ 99 h 369"/>
                    <a:gd name="T94" fmla="*/ 35 w 150"/>
                    <a:gd name="T95" fmla="*/ 117 h 369"/>
                    <a:gd name="T96" fmla="*/ 49 w 150"/>
                    <a:gd name="T97" fmla="*/ 87 h 369"/>
                    <a:gd name="T98" fmla="*/ 48 w 150"/>
                    <a:gd name="T99" fmla="*/ 62 h 369"/>
                    <a:gd name="T100" fmla="*/ 49 w 150"/>
                    <a:gd name="T101" fmla="*/ 46 h 369"/>
                    <a:gd name="T102" fmla="*/ 34 w 150"/>
                    <a:gd name="T103" fmla="*/ 46 h 369"/>
                    <a:gd name="T104" fmla="*/ 38 w 150"/>
                    <a:gd name="T105" fmla="*/ 24 h 369"/>
                    <a:gd name="T106" fmla="*/ 31 w 150"/>
                    <a:gd name="T107" fmla="*/ 19 h 369"/>
                    <a:gd name="T108" fmla="*/ 33 w 150"/>
                    <a:gd name="T109"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0" h="369">
                      <a:moveTo>
                        <a:pt x="33" y="0"/>
                      </a:moveTo>
                      <a:lnTo>
                        <a:pt x="39" y="1"/>
                      </a:lnTo>
                      <a:lnTo>
                        <a:pt x="48" y="4"/>
                      </a:lnTo>
                      <a:lnTo>
                        <a:pt x="42" y="5"/>
                      </a:lnTo>
                      <a:lnTo>
                        <a:pt x="47" y="10"/>
                      </a:lnTo>
                      <a:lnTo>
                        <a:pt x="52" y="15"/>
                      </a:lnTo>
                      <a:lnTo>
                        <a:pt x="60" y="17"/>
                      </a:lnTo>
                      <a:lnTo>
                        <a:pt x="72" y="16"/>
                      </a:lnTo>
                      <a:lnTo>
                        <a:pt x="85" y="13"/>
                      </a:lnTo>
                      <a:lnTo>
                        <a:pt x="119" y="16"/>
                      </a:lnTo>
                      <a:lnTo>
                        <a:pt x="86" y="14"/>
                      </a:lnTo>
                      <a:lnTo>
                        <a:pt x="72" y="19"/>
                      </a:lnTo>
                      <a:lnTo>
                        <a:pt x="60" y="17"/>
                      </a:lnTo>
                      <a:lnTo>
                        <a:pt x="52" y="21"/>
                      </a:lnTo>
                      <a:lnTo>
                        <a:pt x="58" y="24"/>
                      </a:lnTo>
                      <a:lnTo>
                        <a:pt x="54" y="27"/>
                      </a:lnTo>
                      <a:lnTo>
                        <a:pt x="65" y="35"/>
                      </a:lnTo>
                      <a:lnTo>
                        <a:pt x="89" y="34"/>
                      </a:lnTo>
                      <a:lnTo>
                        <a:pt x="121" y="63"/>
                      </a:lnTo>
                      <a:lnTo>
                        <a:pt x="89" y="35"/>
                      </a:lnTo>
                      <a:lnTo>
                        <a:pt x="65" y="38"/>
                      </a:lnTo>
                      <a:lnTo>
                        <a:pt x="58" y="38"/>
                      </a:lnTo>
                      <a:lnTo>
                        <a:pt x="71" y="48"/>
                      </a:lnTo>
                      <a:lnTo>
                        <a:pt x="63" y="48"/>
                      </a:lnTo>
                      <a:lnTo>
                        <a:pt x="77" y="59"/>
                      </a:lnTo>
                      <a:lnTo>
                        <a:pt x="103" y="74"/>
                      </a:lnTo>
                      <a:lnTo>
                        <a:pt x="133" y="100"/>
                      </a:lnTo>
                      <a:lnTo>
                        <a:pt x="103" y="76"/>
                      </a:lnTo>
                      <a:lnTo>
                        <a:pt x="76" y="62"/>
                      </a:lnTo>
                      <a:lnTo>
                        <a:pt x="68" y="62"/>
                      </a:lnTo>
                      <a:lnTo>
                        <a:pt x="81" y="70"/>
                      </a:lnTo>
                      <a:lnTo>
                        <a:pt x="72" y="73"/>
                      </a:lnTo>
                      <a:lnTo>
                        <a:pt x="82" y="84"/>
                      </a:lnTo>
                      <a:lnTo>
                        <a:pt x="146" y="172"/>
                      </a:lnTo>
                      <a:lnTo>
                        <a:pt x="82" y="85"/>
                      </a:lnTo>
                      <a:lnTo>
                        <a:pt x="73" y="85"/>
                      </a:lnTo>
                      <a:lnTo>
                        <a:pt x="83" y="99"/>
                      </a:lnTo>
                      <a:lnTo>
                        <a:pt x="76" y="98"/>
                      </a:lnTo>
                      <a:lnTo>
                        <a:pt x="85" y="115"/>
                      </a:lnTo>
                      <a:lnTo>
                        <a:pt x="112" y="145"/>
                      </a:lnTo>
                      <a:lnTo>
                        <a:pt x="138" y="189"/>
                      </a:lnTo>
                      <a:lnTo>
                        <a:pt x="112" y="146"/>
                      </a:lnTo>
                      <a:lnTo>
                        <a:pt x="85" y="116"/>
                      </a:lnTo>
                      <a:lnTo>
                        <a:pt x="76" y="112"/>
                      </a:lnTo>
                      <a:lnTo>
                        <a:pt x="82" y="123"/>
                      </a:lnTo>
                      <a:lnTo>
                        <a:pt x="77" y="121"/>
                      </a:lnTo>
                      <a:lnTo>
                        <a:pt x="85" y="138"/>
                      </a:lnTo>
                      <a:lnTo>
                        <a:pt x="107" y="170"/>
                      </a:lnTo>
                      <a:lnTo>
                        <a:pt x="149" y="211"/>
                      </a:lnTo>
                      <a:lnTo>
                        <a:pt x="107" y="170"/>
                      </a:lnTo>
                      <a:lnTo>
                        <a:pt x="85" y="139"/>
                      </a:lnTo>
                      <a:lnTo>
                        <a:pt x="81" y="139"/>
                      </a:lnTo>
                      <a:lnTo>
                        <a:pt x="120" y="233"/>
                      </a:lnTo>
                      <a:lnTo>
                        <a:pt x="79" y="139"/>
                      </a:lnTo>
                      <a:lnTo>
                        <a:pt x="85" y="152"/>
                      </a:lnTo>
                      <a:lnTo>
                        <a:pt x="79" y="147"/>
                      </a:lnTo>
                      <a:lnTo>
                        <a:pt x="87" y="166"/>
                      </a:lnTo>
                      <a:lnTo>
                        <a:pt x="115" y="210"/>
                      </a:lnTo>
                      <a:lnTo>
                        <a:pt x="87" y="170"/>
                      </a:lnTo>
                      <a:lnTo>
                        <a:pt x="81" y="166"/>
                      </a:lnTo>
                      <a:lnTo>
                        <a:pt x="87" y="179"/>
                      </a:lnTo>
                      <a:lnTo>
                        <a:pt x="120" y="264"/>
                      </a:lnTo>
                      <a:lnTo>
                        <a:pt x="94" y="198"/>
                      </a:lnTo>
                      <a:lnTo>
                        <a:pt x="85" y="179"/>
                      </a:lnTo>
                      <a:lnTo>
                        <a:pt x="81" y="177"/>
                      </a:lnTo>
                      <a:lnTo>
                        <a:pt x="86" y="190"/>
                      </a:lnTo>
                      <a:lnTo>
                        <a:pt x="81" y="188"/>
                      </a:lnTo>
                      <a:lnTo>
                        <a:pt x="89" y="205"/>
                      </a:lnTo>
                      <a:lnTo>
                        <a:pt x="93" y="220"/>
                      </a:lnTo>
                      <a:lnTo>
                        <a:pt x="135" y="269"/>
                      </a:lnTo>
                      <a:lnTo>
                        <a:pt x="92" y="220"/>
                      </a:lnTo>
                      <a:lnTo>
                        <a:pt x="87" y="210"/>
                      </a:lnTo>
                      <a:lnTo>
                        <a:pt x="82" y="207"/>
                      </a:lnTo>
                      <a:lnTo>
                        <a:pt x="92" y="235"/>
                      </a:lnTo>
                      <a:lnTo>
                        <a:pt x="81" y="207"/>
                      </a:lnTo>
                      <a:lnTo>
                        <a:pt x="87" y="220"/>
                      </a:lnTo>
                      <a:lnTo>
                        <a:pt x="81" y="218"/>
                      </a:lnTo>
                      <a:lnTo>
                        <a:pt x="85" y="229"/>
                      </a:lnTo>
                      <a:lnTo>
                        <a:pt x="99" y="269"/>
                      </a:lnTo>
                      <a:lnTo>
                        <a:pt x="113" y="294"/>
                      </a:lnTo>
                      <a:lnTo>
                        <a:pt x="99" y="269"/>
                      </a:lnTo>
                      <a:lnTo>
                        <a:pt x="85" y="231"/>
                      </a:lnTo>
                      <a:lnTo>
                        <a:pt x="79" y="229"/>
                      </a:lnTo>
                      <a:lnTo>
                        <a:pt x="81" y="238"/>
                      </a:lnTo>
                      <a:lnTo>
                        <a:pt x="92" y="264"/>
                      </a:lnTo>
                      <a:lnTo>
                        <a:pt x="81" y="241"/>
                      </a:lnTo>
                      <a:lnTo>
                        <a:pt x="77" y="233"/>
                      </a:lnTo>
                      <a:lnTo>
                        <a:pt x="82" y="254"/>
                      </a:lnTo>
                      <a:lnTo>
                        <a:pt x="76" y="250"/>
                      </a:lnTo>
                      <a:lnTo>
                        <a:pt x="78" y="267"/>
                      </a:lnTo>
                      <a:lnTo>
                        <a:pt x="74" y="259"/>
                      </a:lnTo>
                      <a:lnTo>
                        <a:pt x="71" y="266"/>
                      </a:lnTo>
                      <a:lnTo>
                        <a:pt x="72" y="283"/>
                      </a:lnTo>
                      <a:lnTo>
                        <a:pt x="99" y="368"/>
                      </a:lnTo>
                      <a:lnTo>
                        <a:pt x="70" y="283"/>
                      </a:lnTo>
                      <a:lnTo>
                        <a:pt x="70" y="264"/>
                      </a:lnTo>
                      <a:lnTo>
                        <a:pt x="70" y="253"/>
                      </a:lnTo>
                      <a:lnTo>
                        <a:pt x="65" y="259"/>
                      </a:lnTo>
                      <a:lnTo>
                        <a:pt x="17" y="315"/>
                      </a:lnTo>
                      <a:lnTo>
                        <a:pt x="66" y="254"/>
                      </a:lnTo>
                      <a:lnTo>
                        <a:pt x="70" y="238"/>
                      </a:lnTo>
                      <a:lnTo>
                        <a:pt x="65" y="241"/>
                      </a:lnTo>
                      <a:lnTo>
                        <a:pt x="72" y="223"/>
                      </a:lnTo>
                      <a:lnTo>
                        <a:pt x="66" y="230"/>
                      </a:lnTo>
                      <a:lnTo>
                        <a:pt x="55" y="257"/>
                      </a:lnTo>
                      <a:lnTo>
                        <a:pt x="65" y="228"/>
                      </a:lnTo>
                      <a:lnTo>
                        <a:pt x="70" y="216"/>
                      </a:lnTo>
                      <a:lnTo>
                        <a:pt x="69" y="216"/>
                      </a:lnTo>
                      <a:lnTo>
                        <a:pt x="63" y="223"/>
                      </a:lnTo>
                      <a:lnTo>
                        <a:pt x="51" y="237"/>
                      </a:lnTo>
                      <a:lnTo>
                        <a:pt x="10" y="248"/>
                      </a:lnTo>
                      <a:lnTo>
                        <a:pt x="52" y="235"/>
                      </a:lnTo>
                      <a:lnTo>
                        <a:pt x="65" y="218"/>
                      </a:lnTo>
                      <a:lnTo>
                        <a:pt x="69" y="204"/>
                      </a:lnTo>
                      <a:lnTo>
                        <a:pt x="63" y="204"/>
                      </a:lnTo>
                      <a:lnTo>
                        <a:pt x="69" y="190"/>
                      </a:lnTo>
                      <a:lnTo>
                        <a:pt x="61" y="193"/>
                      </a:lnTo>
                      <a:lnTo>
                        <a:pt x="33" y="220"/>
                      </a:lnTo>
                      <a:lnTo>
                        <a:pt x="61" y="193"/>
                      </a:lnTo>
                      <a:lnTo>
                        <a:pt x="67" y="177"/>
                      </a:lnTo>
                      <a:lnTo>
                        <a:pt x="60" y="181"/>
                      </a:lnTo>
                      <a:lnTo>
                        <a:pt x="65" y="168"/>
                      </a:lnTo>
                      <a:lnTo>
                        <a:pt x="58" y="177"/>
                      </a:lnTo>
                      <a:lnTo>
                        <a:pt x="63" y="158"/>
                      </a:lnTo>
                      <a:lnTo>
                        <a:pt x="57" y="167"/>
                      </a:lnTo>
                      <a:lnTo>
                        <a:pt x="32" y="208"/>
                      </a:lnTo>
                      <a:lnTo>
                        <a:pt x="58" y="167"/>
                      </a:lnTo>
                      <a:lnTo>
                        <a:pt x="65" y="143"/>
                      </a:lnTo>
                      <a:lnTo>
                        <a:pt x="57" y="148"/>
                      </a:lnTo>
                      <a:lnTo>
                        <a:pt x="15" y="171"/>
                      </a:lnTo>
                      <a:lnTo>
                        <a:pt x="57" y="147"/>
                      </a:lnTo>
                      <a:lnTo>
                        <a:pt x="62" y="126"/>
                      </a:lnTo>
                      <a:lnTo>
                        <a:pt x="57" y="130"/>
                      </a:lnTo>
                      <a:lnTo>
                        <a:pt x="61" y="117"/>
                      </a:lnTo>
                      <a:lnTo>
                        <a:pt x="55" y="122"/>
                      </a:lnTo>
                      <a:lnTo>
                        <a:pt x="36" y="179"/>
                      </a:lnTo>
                      <a:lnTo>
                        <a:pt x="57" y="117"/>
                      </a:lnTo>
                      <a:lnTo>
                        <a:pt x="57" y="101"/>
                      </a:lnTo>
                      <a:lnTo>
                        <a:pt x="50" y="109"/>
                      </a:lnTo>
                      <a:lnTo>
                        <a:pt x="38" y="141"/>
                      </a:lnTo>
                      <a:lnTo>
                        <a:pt x="53" y="99"/>
                      </a:lnTo>
                      <a:lnTo>
                        <a:pt x="55" y="85"/>
                      </a:lnTo>
                      <a:lnTo>
                        <a:pt x="50" y="92"/>
                      </a:lnTo>
                      <a:lnTo>
                        <a:pt x="35" y="117"/>
                      </a:lnTo>
                      <a:lnTo>
                        <a:pt x="0" y="133"/>
                      </a:lnTo>
                      <a:lnTo>
                        <a:pt x="36" y="116"/>
                      </a:lnTo>
                      <a:lnTo>
                        <a:pt x="49" y="87"/>
                      </a:lnTo>
                      <a:lnTo>
                        <a:pt x="51" y="70"/>
                      </a:lnTo>
                      <a:lnTo>
                        <a:pt x="45" y="79"/>
                      </a:lnTo>
                      <a:lnTo>
                        <a:pt x="48" y="62"/>
                      </a:lnTo>
                      <a:lnTo>
                        <a:pt x="25" y="106"/>
                      </a:lnTo>
                      <a:lnTo>
                        <a:pt x="47" y="59"/>
                      </a:lnTo>
                      <a:lnTo>
                        <a:pt x="49" y="46"/>
                      </a:lnTo>
                      <a:lnTo>
                        <a:pt x="42" y="57"/>
                      </a:lnTo>
                      <a:lnTo>
                        <a:pt x="43" y="36"/>
                      </a:lnTo>
                      <a:lnTo>
                        <a:pt x="34" y="46"/>
                      </a:lnTo>
                      <a:lnTo>
                        <a:pt x="2" y="81"/>
                      </a:lnTo>
                      <a:lnTo>
                        <a:pt x="34" y="44"/>
                      </a:lnTo>
                      <a:lnTo>
                        <a:pt x="38" y="24"/>
                      </a:lnTo>
                      <a:lnTo>
                        <a:pt x="33" y="30"/>
                      </a:lnTo>
                      <a:lnTo>
                        <a:pt x="36" y="15"/>
                      </a:lnTo>
                      <a:lnTo>
                        <a:pt x="31" y="19"/>
                      </a:lnTo>
                      <a:lnTo>
                        <a:pt x="30" y="8"/>
                      </a:lnTo>
                      <a:lnTo>
                        <a:pt x="31" y="3"/>
                      </a:lnTo>
                      <a:lnTo>
                        <a:pt x="33"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57" name="Freeform 34">
                <a:extLst>
                  <a:ext uri="{FF2B5EF4-FFF2-40B4-BE49-F238E27FC236}">
                    <a16:creationId xmlns:a16="http://schemas.microsoft.com/office/drawing/2014/main" id="{7E4A9AF8-A7D2-4784-87FE-DC7A393ABA53}"/>
                  </a:ext>
                </a:extLst>
              </p:cNvPr>
              <p:cNvSpPr>
                <a:spLocks/>
              </p:cNvSpPr>
              <p:nvPr/>
            </p:nvSpPr>
            <p:spPr bwMode="ltGray">
              <a:xfrm>
                <a:off x="407" y="3928"/>
                <a:ext cx="17" cy="225"/>
              </a:xfrm>
              <a:custGeom>
                <a:avLst/>
                <a:gdLst>
                  <a:gd name="T0" fmla="*/ 2 w 17"/>
                  <a:gd name="T1" fmla="*/ 0 h 225"/>
                  <a:gd name="T2" fmla="*/ 6 w 17"/>
                  <a:gd name="T3" fmla="*/ 16 h 225"/>
                  <a:gd name="T4" fmla="*/ 9 w 17"/>
                  <a:gd name="T5" fmla="*/ 43 h 225"/>
                  <a:gd name="T6" fmla="*/ 13 w 17"/>
                  <a:gd name="T7" fmla="*/ 81 h 225"/>
                  <a:gd name="T8" fmla="*/ 16 w 17"/>
                  <a:gd name="T9" fmla="*/ 128 h 225"/>
                  <a:gd name="T10" fmla="*/ 16 w 17"/>
                  <a:gd name="T11" fmla="*/ 179 h 225"/>
                  <a:gd name="T12" fmla="*/ 14 w 17"/>
                  <a:gd name="T13" fmla="*/ 224 h 225"/>
                  <a:gd name="T14" fmla="*/ 13 w 17"/>
                  <a:gd name="T15" fmla="*/ 224 h 225"/>
                  <a:gd name="T16" fmla="*/ 14 w 17"/>
                  <a:gd name="T17" fmla="*/ 179 h 225"/>
                  <a:gd name="T18" fmla="*/ 14 w 17"/>
                  <a:gd name="T19" fmla="*/ 142 h 225"/>
                  <a:gd name="T20" fmla="*/ 10 w 17"/>
                  <a:gd name="T21" fmla="*/ 101 h 225"/>
                  <a:gd name="T22" fmla="*/ 6 w 17"/>
                  <a:gd name="T23" fmla="*/ 61 h 225"/>
                  <a:gd name="T24" fmla="*/ 0 w 17"/>
                  <a:gd name="T25" fmla="*/ 10 h 225"/>
                  <a:gd name="T26" fmla="*/ 2 w 17"/>
                  <a:gd name="T2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25">
                    <a:moveTo>
                      <a:pt x="2" y="0"/>
                    </a:moveTo>
                    <a:lnTo>
                      <a:pt x="6" y="16"/>
                    </a:lnTo>
                    <a:lnTo>
                      <a:pt x="9" y="43"/>
                    </a:lnTo>
                    <a:lnTo>
                      <a:pt x="13" y="81"/>
                    </a:lnTo>
                    <a:lnTo>
                      <a:pt x="16" y="128"/>
                    </a:lnTo>
                    <a:lnTo>
                      <a:pt x="16" y="179"/>
                    </a:lnTo>
                    <a:lnTo>
                      <a:pt x="14" y="224"/>
                    </a:lnTo>
                    <a:lnTo>
                      <a:pt x="13" y="224"/>
                    </a:lnTo>
                    <a:lnTo>
                      <a:pt x="14" y="179"/>
                    </a:lnTo>
                    <a:lnTo>
                      <a:pt x="14" y="142"/>
                    </a:lnTo>
                    <a:lnTo>
                      <a:pt x="10" y="101"/>
                    </a:lnTo>
                    <a:lnTo>
                      <a:pt x="6" y="61"/>
                    </a:lnTo>
                    <a:lnTo>
                      <a:pt x="0" y="10"/>
                    </a:lnTo>
                    <a:lnTo>
                      <a:pt x="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8" name="Freeform 35">
                <a:extLst>
                  <a:ext uri="{FF2B5EF4-FFF2-40B4-BE49-F238E27FC236}">
                    <a16:creationId xmlns:a16="http://schemas.microsoft.com/office/drawing/2014/main" id="{C7ADAA1F-E1A9-4523-9EB5-CBED37F0BAF2}"/>
                  </a:ext>
                </a:extLst>
              </p:cNvPr>
              <p:cNvSpPr>
                <a:spLocks/>
              </p:cNvSpPr>
              <p:nvPr/>
            </p:nvSpPr>
            <p:spPr bwMode="ltGray">
              <a:xfrm>
                <a:off x="372" y="3608"/>
                <a:ext cx="70" cy="404"/>
              </a:xfrm>
              <a:custGeom>
                <a:avLst/>
                <a:gdLst>
                  <a:gd name="T0" fmla="*/ 22 w 70"/>
                  <a:gd name="T1" fmla="*/ 5 h 404"/>
                  <a:gd name="T2" fmla="*/ 23 w 70"/>
                  <a:gd name="T3" fmla="*/ 16 h 404"/>
                  <a:gd name="T4" fmla="*/ 39 w 70"/>
                  <a:gd name="T5" fmla="*/ 15 h 404"/>
                  <a:gd name="T6" fmla="*/ 33 w 70"/>
                  <a:gd name="T7" fmla="*/ 20 h 404"/>
                  <a:gd name="T8" fmla="*/ 26 w 70"/>
                  <a:gd name="T9" fmla="*/ 27 h 404"/>
                  <a:gd name="T10" fmla="*/ 41 w 70"/>
                  <a:gd name="T11" fmla="*/ 37 h 404"/>
                  <a:gd name="T12" fmla="*/ 30 w 70"/>
                  <a:gd name="T13" fmla="*/ 40 h 404"/>
                  <a:gd name="T14" fmla="*/ 29 w 70"/>
                  <a:gd name="T15" fmla="*/ 52 h 404"/>
                  <a:gd name="T16" fmla="*/ 61 w 70"/>
                  <a:gd name="T17" fmla="*/ 109 h 404"/>
                  <a:gd name="T18" fmla="*/ 31 w 70"/>
                  <a:gd name="T19" fmla="*/ 68 h 404"/>
                  <a:gd name="T20" fmla="*/ 38 w 70"/>
                  <a:gd name="T21" fmla="*/ 92 h 404"/>
                  <a:gd name="T22" fmla="*/ 34 w 70"/>
                  <a:gd name="T23" fmla="*/ 94 h 404"/>
                  <a:gd name="T24" fmla="*/ 39 w 70"/>
                  <a:gd name="T25" fmla="*/ 126 h 404"/>
                  <a:gd name="T26" fmla="*/ 51 w 70"/>
                  <a:gd name="T27" fmla="*/ 160 h 404"/>
                  <a:gd name="T28" fmla="*/ 38 w 70"/>
                  <a:gd name="T29" fmla="*/ 135 h 404"/>
                  <a:gd name="T30" fmla="*/ 49 w 70"/>
                  <a:gd name="T31" fmla="*/ 186 h 404"/>
                  <a:gd name="T32" fmla="*/ 39 w 70"/>
                  <a:gd name="T33" fmla="*/ 152 h 404"/>
                  <a:gd name="T34" fmla="*/ 37 w 70"/>
                  <a:gd name="T35" fmla="*/ 152 h 404"/>
                  <a:gd name="T36" fmla="*/ 40 w 70"/>
                  <a:gd name="T37" fmla="*/ 182 h 404"/>
                  <a:gd name="T38" fmla="*/ 37 w 70"/>
                  <a:gd name="T39" fmla="*/ 182 h 404"/>
                  <a:gd name="T40" fmla="*/ 44 w 70"/>
                  <a:gd name="T41" fmla="*/ 217 h 404"/>
                  <a:gd name="T42" fmla="*/ 39 w 70"/>
                  <a:gd name="T43" fmla="*/ 208 h 404"/>
                  <a:gd name="T44" fmla="*/ 43 w 70"/>
                  <a:gd name="T45" fmla="*/ 240 h 404"/>
                  <a:gd name="T46" fmla="*/ 40 w 70"/>
                  <a:gd name="T47" fmla="*/ 230 h 404"/>
                  <a:gd name="T48" fmla="*/ 37 w 70"/>
                  <a:gd name="T49" fmla="*/ 227 h 404"/>
                  <a:gd name="T50" fmla="*/ 39 w 70"/>
                  <a:gd name="T51" fmla="*/ 251 h 404"/>
                  <a:gd name="T52" fmla="*/ 46 w 70"/>
                  <a:gd name="T53" fmla="*/ 295 h 404"/>
                  <a:gd name="T54" fmla="*/ 37 w 70"/>
                  <a:gd name="T55" fmla="*/ 261 h 404"/>
                  <a:gd name="T56" fmla="*/ 35 w 70"/>
                  <a:gd name="T57" fmla="*/ 255 h 404"/>
                  <a:gd name="T58" fmla="*/ 36 w 70"/>
                  <a:gd name="T59" fmla="*/ 292 h 404"/>
                  <a:gd name="T60" fmla="*/ 33 w 70"/>
                  <a:gd name="T61" fmla="*/ 310 h 404"/>
                  <a:gd name="T62" fmla="*/ 32 w 70"/>
                  <a:gd name="T63" fmla="*/ 290 h 404"/>
                  <a:gd name="T64" fmla="*/ 7 w 70"/>
                  <a:gd name="T65" fmla="*/ 345 h 404"/>
                  <a:gd name="T66" fmla="*/ 30 w 70"/>
                  <a:gd name="T67" fmla="*/ 264 h 404"/>
                  <a:gd name="T68" fmla="*/ 26 w 70"/>
                  <a:gd name="T69" fmla="*/ 282 h 404"/>
                  <a:gd name="T70" fmla="*/ 31 w 70"/>
                  <a:gd name="T71" fmla="*/ 236 h 404"/>
                  <a:gd name="T72" fmla="*/ 5 w 70"/>
                  <a:gd name="T73" fmla="*/ 272 h 404"/>
                  <a:gd name="T74" fmla="*/ 31 w 70"/>
                  <a:gd name="T75" fmla="*/ 223 h 404"/>
                  <a:gd name="T76" fmla="*/ 28 w 70"/>
                  <a:gd name="T77" fmla="*/ 212 h 404"/>
                  <a:gd name="T78" fmla="*/ 31 w 70"/>
                  <a:gd name="T79" fmla="*/ 193 h 404"/>
                  <a:gd name="T80" fmla="*/ 26 w 70"/>
                  <a:gd name="T81" fmla="*/ 193 h 404"/>
                  <a:gd name="T82" fmla="*/ 15 w 70"/>
                  <a:gd name="T83" fmla="*/ 228 h 404"/>
                  <a:gd name="T84" fmla="*/ 26 w 70"/>
                  <a:gd name="T85" fmla="*/ 162 h 404"/>
                  <a:gd name="T86" fmla="*/ 29 w 70"/>
                  <a:gd name="T87" fmla="*/ 138 h 404"/>
                  <a:gd name="T88" fmla="*/ 26 w 70"/>
                  <a:gd name="T89" fmla="*/ 133 h 404"/>
                  <a:gd name="T90" fmla="*/ 26 w 70"/>
                  <a:gd name="T91" fmla="*/ 111 h 404"/>
                  <a:gd name="T92" fmla="*/ 24 w 70"/>
                  <a:gd name="T93" fmla="*/ 108 h 404"/>
                  <a:gd name="T94" fmla="*/ 16 w 70"/>
                  <a:gd name="T95" fmla="*/ 129 h 404"/>
                  <a:gd name="T96" fmla="*/ 23 w 70"/>
                  <a:gd name="T97" fmla="*/ 96 h 404"/>
                  <a:gd name="T98" fmla="*/ 22 w 70"/>
                  <a:gd name="T99" fmla="*/ 68 h 404"/>
                  <a:gd name="T100" fmla="*/ 23 w 70"/>
                  <a:gd name="T101" fmla="*/ 51 h 404"/>
                  <a:gd name="T102" fmla="*/ 15 w 70"/>
                  <a:gd name="T103" fmla="*/ 50 h 404"/>
                  <a:gd name="T104" fmla="*/ 18 w 70"/>
                  <a:gd name="T105" fmla="*/ 27 h 404"/>
                  <a:gd name="T106" fmla="*/ 14 w 70"/>
                  <a:gd name="T107" fmla="*/ 21 h 404"/>
                  <a:gd name="T108" fmla="*/ 15 w 70"/>
                  <a:gd name="T10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404">
                    <a:moveTo>
                      <a:pt x="15" y="0"/>
                    </a:moveTo>
                    <a:lnTo>
                      <a:pt x="18" y="1"/>
                    </a:lnTo>
                    <a:lnTo>
                      <a:pt x="22" y="5"/>
                    </a:lnTo>
                    <a:lnTo>
                      <a:pt x="19" y="6"/>
                    </a:lnTo>
                    <a:lnTo>
                      <a:pt x="21" y="11"/>
                    </a:lnTo>
                    <a:lnTo>
                      <a:pt x="23" y="16"/>
                    </a:lnTo>
                    <a:lnTo>
                      <a:pt x="28" y="19"/>
                    </a:lnTo>
                    <a:lnTo>
                      <a:pt x="33" y="18"/>
                    </a:lnTo>
                    <a:lnTo>
                      <a:pt x="39" y="15"/>
                    </a:lnTo>
                    <a:lnTo>
                      <a:pt x="55" y="18"/>
                    </a:lnTo>
                    <a:lnTo>
                      <a:pt x="39" y="16"/>
                    </a:lnTo>
                    <a:lnTo>
                      <a:pt x="33" y="20"/>
                    </a:lnTo>
                    <a:lnTo>
                      <a:pt x="28" y="19"/>
                    </a:lnTo>
                    <a:lnTo>
                      <a:pt x="23" y="23"/>
                    </a:lnTo>
                    <a:lnTo>
                      <a:pt x="26" y="27"/>
                    </a:lnTo>
                    <a:lnTo>
                      <a:pt x="25" y="29"/>
                    </a:lnTo>
                    <a:lnTo>
                      <a:pt x="30" y="38"/>
                    </a:lnTo>
                    <a:lnTo>
                      <a:pt x="41" y="37"/>
                    </a:lnTo>
                    <a:lnTo>
                      <a:pt x="55" y="69"/>
                    </a:lnTo>
                    <a:lnTo>
                      <a:pt x="41" y="38"/>
                    </a:lnTo>
                    <a:lnTo>
                      <a:pt x="30" y="40"/>
                    </a:lnTo>
                    <a:lnTo>
                      <a:pt x="26" y="42"/>
                    </a:lnTo>
                    <a:lnTo>
                      <a:pt x="33" y="52"/>
                    </a:lnTo>
                    <a:lnTo>
                      <a:pt x="29" y="52"/>
                    </a:lnTo>
                    <a:lnTo>
                      <a:pt x="35" y="65"/>
                    </a:lnTo>
                    <a:lnTo>
                      <a:pt x="47" y="81"/>
                    </a:lnTo>
                    <a:lnTo>
                      <a:pt x="61" y="109"/>
                    </a:lnTo>
                    <a:lnTo>
                      <a:pt x="47" y="84"/>
                    </a:lnTo>
                    <a:lnTo>
                      <a:pt x="35" y="68"/>
                    </a:lnTo>
                    <a:lnTo>
                      <a:pt x="31" y="68"/>
                    </a:lnTo>
                    <a:lnTo>
                      <a:pt x="37" y="77"/>
                    </a:lnTo>
                    <a:lnTo>
                      <a:pt x="33" y="80"/>
                    </a:lnTo>
                    <a:lnTo>
                      <a:pt x="38" y="92"/>
                    </a:lnTo>
                    <a:lnTo>
                      <a:pt x="67" y="189"/>
                    </a:lnTo>
                    <a:lnTo>
                      <a:pt x="38" y="94"/>
                    </a:lnTo>
                    <a:lnTo>
                      <a:pt x="34" y="94"/>
                    </a:lnTo>
                    <a:lnTo>
                      <a:pt x="38" y="108"/>
                    </a:lnTo>
                    <a:lnTo>
                      <a:pt x="35" y="107"/>
                    </a:lnTo>
                    <a:lnTo>
                      <a:pt x="39" y="126"/>
                    </a:lnTo>
                    <a:lnTo>
                      <a:pt x="51" y="159"/>
                    </a:lnTo>
                    <a:lnTo>
                      <a:pt x="64" y="207"/>
                    </a:lnTo>
                    <a:lnTo>
                      <a:pt x="51" y="160"/>
                    </a:lnTo>
                    <a:lnTo>
                      <a:pt x="39" y="127"/>
                    </a:lnTo>
                    <a:lnTo>
                      <a:pt x="35" y="122"/>
                    </a:lnTo>
                    <a:lnTo>
                      <a:pt x="38" y="135"/>
                    </a:lnTo>
                    <a:lnTo>
                      <a:pt x="35" y="133"/>
                    </a:lnTo>
                    <a:lnTo>
                      <a:pt x="39" y="151"/>
                    </a:lnTo>
                    <a:lnTo>
                      <a:pt x="49" y="186"/>
                    </a:lnTo>
                    <a:lnTo>
                      <a:pt x="69" y="231"/>
                    </a:lnTo>
                    <a:lnTo>
                      <a:pt x="50" y="187"/>
                    </a:lnTo>
                    <a:lnTo>
                      <a:pt x="39" y="152"/>
                    </a:lnTo>
                    <a:lnTo>
                      <a:pt x="37" y="152"/>
                    </a:lnTo>
                    <a:lnTo>
                      <a:pt x="55" y="255"/>
                    </a:lnTo>
                    <a:lnTo>
                      <a:pt x="37" y="152"/>
                    </a:lnTo>
                    <a:lnTo>
                      <a:pt x="39" y="166"/>
                    </a:lnTo>
                    <a:lnTo>
                      <a:pt x="37" y="161"/>
                    </a:lnTo>
                    <a:lnTo>
                      <a:pt x="40" y="182"/>
                    </a:lnTo>
                    <a:lnTo>
                      <a:pt x="53" y="230"/>
                    </a:lnTo>
                    <a:lnTo>
                      <a:pt x="40" y="186"/>
                    </a:lnTo>
                    <a:lnTo>
                      <a:pt x="37" y="182"/>
                    </a:lnTo>
                    <a:lnTo>
                      <a:pt x="40" y="196"/>
                    </a:lnTo>
                    <a:lnTo>
                      <a:pt x="55" y="290"/>
                    </a:lnTo>
                    <a:lnTo>
                      <a:pt x="44" y="217"/>
                    </a:lnTo>
                    <a:lnTo>
                      <a:pt x="39" y="196"/>
                    </a:lnTo>
                    <a:lnTo>
                      <a:pt x="37" y="193"/>
                    </a:lnTo>
                    <a:lnTo>
                      <a:pt x="39" y="208"/>
                    </a:lnTo>
                    <a:lnTo>
                      <a:pt x="37" y="206"/>
                    </a:lnTo>
                    <a:lnTo>
                      <a:pt x="41" y="225"/>
                    </a:lnTo>
                    <a:lnTo>
                      <a:pt x="43" y="240"/>
                    </a:lnTo>
                    <a:lnTo>
                      <a:pt x="62" y="294"/>
                    </a:lnTo>
                    <a:lnTo>
                      <a:pt x="42" y="242"/>
                    </a:lnTo>
                    <a:lnTo>
                      <a:pt x="40" y="230"/>
                    </a:lnTo>
                    <a:lnTo>
                      <a:pt x="38" y="227"/>
                    </a:lnTo>
                    <a:lnTo>
                      <a:pt x="42" y="258"/>
                    </a:lnTo>
                    <a:lnTo>
                      <a:pt x="37" y="227"/>
                    </a:lnTo>
                    <a:lnTo>
                      <a:pt x="40" y="242"/>
                    </a:lnTo>
                    <a:lnTo>
                      <a:pt x="37" y="238"/>
                    </a:lnTo>
                    <a:lnTo>
                      <a:pt x="39" y="251"/>
                    </a:lnTo>
                    <a:lnTo>
                      <a:pt x="46" y="295"/>
                    </a:lnTo>
                    <a:lnTo>
                      <a:pt x="52" y="322"/>
                    </a:lnTo>
                    <a:lnTo>
                      <a:pt x="46" y="295"/>
                    </a:lnTo>
                    <a:lnTo>
                      <a:pt x="39" y="253"/>
                    </a:lnTo>
                    <a:lnTo>
                      <a:pt x="37" y="251"/>
                    </a:lnTo>
                    <a:lnTo>
                      <a:pt x="37" y="261"/>
                    </a:lnTo>
                    <a:lnTo>
                      <a:pt x="42" y="290"/>
                    </a:lnTo>
                    <a:lnTo>
                      <a:pt x="37" y="264"/>
                    </a:lnTo>
                    <a:lnTo>
                      <a:pt x="35" y="255"/>
                    </a:lnTo>
                    <a:lnTo>
                      <a:pt x="38" y="278"/>
                    </a:lnTo>
                    <a:lnTo>
                      <a:pt x="35" y="274"/>
                    </a:lnTo>
                    <a:lnTo>
                      <a:pt x="36" y="292"/>
                    </a:lnTo>
                    <a:lnTo>
                      <a:pt x="34" y="284"/>
                    </a:lnTo>
                    <a:lnTo>
                      <a:pt x="33" y="291"/>
                    </a:lnTo>
                    <a:lnTo>
                      <a:pt x="33" y="310"/>
                    </a:lnTo>
                    <a:lnTo>
                      <a:pt x="45" y="403"/>
                    </a:lnTo>
                    <a:lnTo>
                      <a:pt x="32" y="310"/>
                    </a:lnTo>
                    <a:lnTo>
                      <a:pt x="32" y="290"/>
                    </a:lnTo>
                    <a:lnTo>
                      <a:pt x="32" y="277"/>
                    </a:lnTo>
                    <a:lnTo>
                      <a:pt x="29" y="284"/>
                    </a:lnTo>
                    <a:lnTo>
                      <a:pt x="7" y="345"/>
                    </a:lnTo>
                    <a:lnTo>
                      <a:pt x="30" y="278"/>
                    </a:lnTo>
                    <a:lnTo>
                      <a:pt x="32" y="261"/>
                    </a:lnTo>
                    <a:lnTo>
                      <a:pt x="30" y="264"/>
                    </a:lnTo>
                    <a:lnTo>
                      <a:pt x="33" y="244"/>
                    </a:lnTo>
                    <a:lnTo>
                      <a:pt x="30" y="252"/>
                    </a:lnTo>
                    <a:lnTo>
                      <a:pt x="26" y="282"/>
                    </a:lnTo>
                    <a:lnTo>
                      <a:pt x="30" y="250"/>
                    </a:lnTo>
                    <a:lnTo>
                      <a:pt x="32" y="236"/>
                    </a:lnTo>
                    <a:lnTo>
                      <a:pt x="31" y="236"/>
                    </a:lnTo>
                    <a:lnTo>
                      <a:pt x="29" y="244"/>
                    </a:lnTo>
                    <a:lnTo>
                      <a:pt x="23" y="260"/>
                    </a:lnTo>
                    <a:lnTo>
                      <a:pt x="5" y="272"/>
                    </a:lnTo>
                    <a:lnTo>
                      <a:pt x="23" y="258"/>
                    </a:lnTo>
                    <a:lnTo>
                      <a:pt x="30" y="238"/>
                    </a:lnTo>
                    <a:lnTo>
                      <a:pt x="31" y="223"/>
                    </a:lnTo>
                    <a:lnTo>
                      <a:pt x="29" y="223"/>
                    </a:lnTo>
                    <a:lnTo>
                      <a:pt x="31" y="208"/>
                    </a:lnTo>
                    <a:lnTo>
                      <a:pt x="28" y="212"/>
                    </a:lnTo>
                    <a:lnTo>
                      <a:pt x="15" y="240"/>
                    </a:lnTo>
                    <a:lnTo>
                      <a:pt x="28" y="211"/>
                    </a:lnTo>
                    <a:lnTo>
                      <a:pt x="31" y="193"/>
                    </a:lnTo>
                    <a:lnTo>
                      <a:pt x="28" y="198"/>
                    </a:lnTo>
                    <a:lnTo>
                      <a:pt x="30" y="184"/>
                    </a:lnTo>
                    <a:lnTo>
                      <a:pt x="26" y="193"/>
                    </a:lnTo>
                    <a:lnTo>
                      <a:pt x="29" y="172"/>
                    </a:lnTo>
                    <a:lnTo>
                      <a:pt x="26" y="183"/>
                    </a:lnTo>
                    <a:lnTo>
                      <a:pt x="15" y="228"/>
                    </a:lnTo>
                    <a:lnTo>
                      <a:pt x="26" y="183"/>
                    </a:lnTo>
                    <a:lnTo>
                      <a:pt x="29" y="157"/>
                    </a:lnTo>
                    <a:lnTo>
                      <a:pt x="26" y="162"/>
                    </a:lnTo>
                    <a:lnTo>
                      <a:pt x="7" y="187"/>
                    </a:lnTo>
                    <a:lnTo>
                      <a:pt x="26" y="161"/>
                    </a:lnTo>
                    <a:lnTo>
                      <a:pt x="29" y="138"/>
                    </a:lnTo>
                    <a:lnTo>
                      <a:pt x="26" y="142"/>
                    </a:lnTo>
                    <a:lnTo>
                      <a:pt x="28" y="129"/>
                    </a:lnTo>
                    <a:lnTo>
                      <a:pt x="26" y="133"/>
                    </a:lnTo>
                    <a:lnTo>
                      <a:pt x="16" y="197"/>
                    </a:lnTo>
                    <a:lnTo>
                      <a:pt x="26" y="128"/>
                    </a:lnTo>
                    <a:lnTo>
                      <a:pt x="26" y="111"/>
                    </a:lnTo>
                    <a:lnTo>
                      <a:pt x="23" y="119"/>
                    </a:lnTo>
                    <a:lnTo>
                      <a:pt x="18" y="155"/>
                    </a:lnTo>
                    <a:lnTo>
                      <a:pt x="24" y="108"/>
                    </a:lnTo>
                    <a:lnTo>
                      <a:pt x="26" y="94"/>
                    </a:lnTo>
                    <a:lnTo>
                      <a:pt x="23" y="100"/>
                    </a:lnTo>
                    <a:lnTo>
                      <a:pt x="16" y="129"/>
                    </a:lnTo>
                    <a:lnTo>
                      <a:pt x="0" y="145"/>
                    </a:lnTo>
                    <a:lnTo>
                      <a:pt x="16" y="127"/>
                    </a:lnTo>
                    <a:lnTo>
                      <a:pt x="23" y="96"/>
                    </a:lnTo>
                    <a:lnTo>
                      <a:pt x="23" y="76"/>
                    </a:lnTo>
                    <a:lnTo>
                      <a:pt x="21" y="86"/>
                    </a:lnTo>
                    <a:lnTo>
                      <a:pt x="22" y="68"/>
                    </a:lnTo>
                    <a:lnTo>
                      <a:pt x="11" y="115"/>
                    </a:lnTo>
                    <a:lnTo>
                      <a:pt x="21" y="65"/>
                    </a:lnTo>
                    <a:lnTo>
                      <a:pt x="23" y="51"/>
                    </a:lnTo>
                    <a:lnTo>
                      <a:pt x="19" y="62"/>
                    </a:lnTo>
                    <a:lnTo>
                      <a:pt x="20" y="40"/>
                    </a:lnTo>
                    <a:lnTo>
                      <a:pt x="15" y="50"/>
                    </a:lnTo>
                    <a:lnTo>
                      <a:pt x="0" y="88"/>
                    </a:lnTo>
                    <a:lnTo>
                      <a:pt x="15" y="49"/>
                    </a:lnTo>
                    <a:lnTo>
                      <a:pt x="18" y="27"/>
                    </a:lnTo>
                    <a:lnTo>
                      <a:pt x="15" y="33"/>
                    </a:lnTo>
                    <a:lnTo>
                      <a:pt x="16" y="16"/>
                    </a:lnTo>
                    <a:lnTo>
                      <a:pt x="14" y="21"/>
                    </a:lnTo>
                    <a:lnTo>
                      <a:pt x="13" y="8"/>
                    </a:lnTo>
                    <a:lnTo>
                      <a:pt x="14" y="3"/>
                    </a:lnTo>
                    <a:lnTo>
                      <a:pt x="1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59" name="Group 38">
                <a:extLst>
                  <a:ext uri="{FF2B5EF4-FFF2-40B4-BE49-F238E27FC236}">
                    <a16:creationId xmlns:a16="http://schemas.microsoft.com/office/drawing/2014/main" id="{31454155-DA72-43D7-B3E9-9A8A611EDAA7}"/>
                  </a:ext>
                </a:extLst>
              </p:cNvPr>
              <p:cNvGrpSpPr>
                <a:grpSpLocks/>
              </p:cNvGrpSpPr>
              <p:nvPr/>
            </p:nvGrpSpPr>
            <p:grpSpPr bwMode="auto">
              <a:xfrm>
                <a:off x="139" y="3607"/>
                <a:ext cx="217" cy="566"/>
                <a:chOff x="139" y="3607"/>
                <a:chExt cx="217" cy="566"/>
              </a:xfrm>
            </p:grpSpPr>
            <p:sp>
              <p:nvSpPr>
                <p:cNvPr id="89" name="Freeform 36">
                  <a:extLst>
                    <a:ext uri="{FF2B5EF4-FFF2-40B4-BE49-F238E27FC236}">
                      <a16:creationId xmlns:a16="http://schemas.microsoft.com/office/drawing/2014/main" id="{996C29A5-5251-422B-8DA1-318940D9B3A1}"/>
                    </a:ext>
                  </a:extLst>
                </p:cNvPr>
                <p:cNvSpPr>
                  <a:spLocks/>
                </p:cNvSpPr>
                <p:nvPr/>
              </p:nvSpPr>
              <p:spPr bwMode="ltGray">
                <a:xfrm>
                  <a:off x="308" y="3918"/>
                  <a:ext cx="48" cy="255"/>
                </a:xfrm>
                <a:custGeom>
                  <a:avLst/>
                  <a:gdLst>
                    <a:gd name="T0" fmla="*/ 37 w 48"/>
                    <a:gd name="T1" fmla="*/ 0 h 255"/>
                    <a:gd name="T2" fmla="*/ 34 w 48"/>
                    <a:gd name="T3" fmla="*/ 5 h 255"/>
                    <a:gd name="T4" fmla="*/ 18 w 48"/>
                    <a:gd name="T5" fmla="*/ 50 h 255"/>
                    <a:gd name="T6" fmla="*/ 9 w 48"/>
                    <a:gd name="T7" fmla="*/ 92 h 255"/>
                    <a:gd name="T8" fmla="*/ 0 w 48"/>
                    <a:gd name="T9" fmla="*/ 145 h 255"/>
                    <a:gd name="T10" fmla="*/ 0 w 48"/>
                    <a:gd name="T11" fmla="*/ 203 h 255"/>
                    <a:gd name="T12" fmla="*/ 4 w 48"/>
                    <a:gd name="T13" fmla="*/ 254 h 255"/>
                    <a:gd name="T14" fmla="*/ 9 w 48"/>
                    <a:gd name="T15" fmla="*/ 254 h 255"/>
                    <a:gd name="T16" fmla="*/ 4 w 48"/>
                    <a:gd name="T17" fmla="*/ 203 h 255"/>
                    <a:gd name="T18" fmla="*/ 4 w 48"/>
                    <a:gd name="T19" fmla="*/ 161 h 255"/>
                    <a:gd name="T20" fmla="*/ 14 w 48"/>
                    <a:gd name="T21" fmla="*/ 115 h 255"/>
                    <a:gd name="T22" fmla="*/ 28 w 48"/>
                    <a:gd name="T23" fmla="*/ 69 h 255"/>
                    <a:gd name="T24" fmla="*/ 47 w 48"/>
                    <a:gd name="T25" fmla="*/ 11 h 255"/>
                    <a:gd name="T26" fmla="*/ 37 w 48"/>
                    <a:gd name="T27"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255">
                      <a:moveTo>
                        <a:pt x="37" y="0"/>
                      </a:moveTo>
                      <a:lnTo>
                        <a:pt x="34" y="5"/>
                      </a:lnTo>
                      <a:lnTo>
                        <a:pt x="18" y="50"/>
                      </a:lnTo>
                      <a:lnTo>
                        <a:pt x="9" y="92"/>
                      </a:lnTo>
                      <a:lnTo>
                        <a:pt x="0" y="145"/>
                      </a:lnTo>
                      <a:lnTo>
                        <a:pt x="0" y="203"/>
                      </a:lnTo>
                      <a:lnTo>
                        <a:pt x="4" y="254"/>
                      </a:lnTo>
                      <a:lnTo>
                        <a:pt x="9" y="254"/>
                      </a:lnTo>
                      <a:lnTo>
                        <a:pt x="4" y="203"/>
                      </a:lnTo>
                      <a:lnTo>
                        <a:pt x="4" y="161"/>
                      </a:lnTo>
                      <a:lnTo>
                        <a:pt x="14" y="115"/>
                      </a:lnTo>
                      <a:lnTo>
                        <a:pt x="28" y="69"/>
                      </a:lnTo>
                      <a:lnTo>
                        <a:pt x="47" y="11"/>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0" name="Freeform 37">
                  <a:extLst>
                    <a:ext uri="{FF2B5EF4-FFF2-40B4-BE49-F238E27FC236}">
                      <a16:creationId xmlns:a16="http://schemas.microsoft.com/office/drawing/2014/main" id="{243F2DC8-058D-49E4-8128-991E6B2EC3C6}"/>
                    </a:ext>
                  </a:extLst>
                </p:cNvPr>
                <p:cNvSpPr>
                  <a:spLocks/>
                </p:cNvSpPr>
                <p:nvPr/>
              </p:nvSpPr>
              <p:spPr bwMode="ltGray">
                <a:xfrm>
                  <a:off x="139" y="3607"/>
                  <a:ext cx="186" cy="326"/>
                </a:xfrm>
                <a:custGeom>
                  <a:avLst/>
                  <a:gdLst>
                    <a:gd name="T0" fmla="*/ 84 w 186"/>
                    <a:gd name="T1" fmla="*/ 8 h 326"/>
                    <a:gd name="T2" fmla="*/ 13 w 186"/>
                    <a:gd name="T3" fmla="*/ 14 h 326"/>
                    <a:gd name="T4" fmla="*/ 79 w 186"/>
                    <a:gd name="T5" fmla="*/ 14 h 326"/>
                    <a:gd name="T6" fmla="*/ 68 w 186"/>
                    <a:gd name="T7" fmla="*/ 28 h 326"/>
                    <a:gd name="T8" fmla="*/ 68 w 186"/>
                    <a:gd name="T9" fmla="*/ 34 h 326"/>
                    <a:gd name="T10" fmla="*/ 36 w 186"/>
                    <a:gd name="T11" fmla="*/ 49 h 326"/>
                    <a:gd name="T12" fmla="*/ 60 w 186"/>
                    <a:gd name="T13" fmla="*/ 43 h 326"/>
                    <a:gd name="T14" fmla="*/ 60 w 186"/>
                    <a:gd name="T15" fmla="*/ 51 h 326"/>
                    <a:gd name="T16" fmla="*/ 66 w 186"/>
                    <a:gd name="T17" fmla="*/ 54 h 326"/>
                    <a:gd name="T18" fmla="*/ 8 w 186"/>
                    <a:gd name="T19" fmla="*/ 88 h 326"/>
                    <a:gd name="T20" fmla="*/ 63 w 186"/>
                    <a:gd name="T21" fmla="*/ 71 h 326"/>
                    <a:gd name="T22" fmla="*/ 49 w 186"/>
                    <a:gd name="T23" fmla="*/ 94 h 326"/>
                    <a:gd name="T24" fmla="*/ 8 w 186"/>
                    <a:gd name="T25" fmla="*/ 109 h 326"/>
                    <a:gd name="T26" fmla="*/ 52 w 186"/>
                    <a:gd name="T27" fmla="*/ 97 h 326"/>
                    <a:gd name="T28" fmla="*/ 18 w 186"/>
                    <a:gd name="T29" fmla="*/ 122 h 326"/>
                    <a:gd name="T30" fmla="*/ 39 w 186"/>
                    <a:gd name="T31" fmla="*/ 111 h 326"/>
                    <a:gd name="T32" fmla="*/ 52 w 186"/>
                    <a:gd name="T33" fmla="*/ 109 h 326"/>
                    <a:gd name="T34" fmla="*/ 52 w 186"/>
                    <a:gd name="T35" fmla="*/ 117 h 326"/>
                    <a:gd name="T36" fmla="*/ 44 w 186"/>
                    <a:gd name="T37" fmla="*/ 133 h 326"/>
                    <a:gd name="T38" fmla="*/ 5 w 186"/>
                    <a:gd name="T39" fmla="*/ 154 h 326"/>
                    <a:gd name="T40" fmla="*/ 49 w 186"/>
                    <a:gd name="T41" fmla="*/ 136 h 326"/>
                    <a:gd name="T42" fmla="*/ 42 w 186"/>
                    <a:gd name="T43" fmla="*/ 160 h 326"/>
                    <a:gd name="T44" fmla="*/ 32 w 186"/>
                    <a:gd name="T45" fmla="*/ 174 h 326"/>
                    <a:gd name="T46" fmla="*/ 36 w 186"/>
                    <a:gd name="T47" fmla="*/ 174 h 326"/>
                    <a:gd name="T48" fmla="*/ 36 w 186"/>
                    <a:gd name="T49" fmla="*/ 182 h 326"/>
                    <a:gd name="T50" fmla="*/ 8 w 186"/>
                    <a:gd name="T51" fmla="*/ 202 h 326"/>
                    <a:gd name="T52" fmla="*/ 32 w 186"/>
                    <a:gd name="T53" fmla="*/ 199 h 326"/>
                    <a:gd name="T54" fmla="*/ 32 w 186"/>
                    <a:gd name="T55" fmla="*/ 202 h 326"/>
                    <a:gd name="T56" fmla="*/ 34 w 186"/>
                    <a:gd name="T57" fmla="*/ 211 h 326"/>
                    <a:gd name="T58" fmla="*/ 28 w 186"/>
                    <a:gd name="T59" fmla="*/ 228 h 326"/>
                    <a:gd name="T60" fmla="*/ 34 w 186"/>
                    <a:gd name="T61" fmla="*/ 237 h 326"/>
                    <a:gd name="T62" fmla="*/ 36 w 186"/>
                    <a:gd name="T63" fmla="*/ 273 h 326"/>
                    <a:gd name="T64" fmla="*/ 42 w 186"/>
                    <a:gd name="T65" fmla="*/ 228 h 326"/>
                    <a:gd name="T66" fmla="*/ 86 w 186"/>
                    <a:gd name="T67" fmla="*/ 325 h 326"/>
                    <a:gd name="T68" fmla="*/ 60 w 186"/>
                    <a:gd name="T69" fmla="*/ 211 h 326"/>
                    <a:gd name="T70" fmla="*/ 60 w 186"/>
                    <a:gd name="T71" fmla="*/ 208 h 326"/>
                    <a:gd name="T72" fmla="*/ 63 w 186"/>
                    <a:gd name="T73" fmla="*/ 199 h 326"/>
                    <a:gd name="T74" fmla="*/ 100 w 186"/>
                    <a:gd name="T75" fmla="*/ 256 h 326"/>
                    <a:gd name="T76" fmla="*/ 76 w 186"/>
                    <a:gd name="T77" fmla="*/ 225 h 326"/>
                    <a:gd name="T78" fmla="*/ 68 w 186"/>
                    <a:gd name="T79" fmla="*/ 174 h 326"/>
                    <a:gd name="T80" fmla="*/ 70 w 186"/>
                    <a:gd name="T81" fmla="*/ 160 h 326"/>
                    <a:gd name="T82" fmla="*/ 84 w 186"/>
                    <a:gd name="T83" fmla="*/ 193 h 326"/>
                    <a:gd name="T84" fmla="*/ 76 w 186"/>
                    <a:gd name="T85" fmla="*/ 142 h 326"/>
                    <a:gd name="T86" fmla="*/ 89 w 186"/>
                    <a:gd name="T87" fmla="*/ 133 h 326"/>
                    <a:gd name="T88" fmla="*/ 100 w 186"/>
                    <a:gd name="T89" fmla="*/ 168 h 326"/>
                    <a:gd name="T90" fmla="*/ 86 w 186"/>
                    <a:gd name="T91" fmla="*/ 109 h 326"/>
                    <a:gd name="T92" fmla="*/ 89 w 186"/>
                    <a:gd name="T93" fmla="*/ 102 h 326"/>
                    <a:gd name="T94" fmla="*/ 92 w 186"/>
                    <a:gd name="T95" fmla="*/ 74 h 326"/>
                    <a:gd name="T96" fmla="*/ 105 w 186"/>
                    <a:gd name="T97" fmla="*/ 76 h 326"/>
                    <a:gd name="T98" fmla="*/ 152 w 186"/>
                    <a:gd name="T99" fmla="*/ 151 h 326"/>
                    <a:gd name="T100" fmla="*/ 118 w 186"/>
                    <a:gd name="T101" fmla="*/ 109 h 326"/>
                    <a:gd name="T102" fmla="*/ 100 w 186"/>
                    <a:gd name="T103" fmla="*/ 49 h 326"/>
                    <a:gd name="T104" fmla="*/ 105 w 186"/>
                    <a:gd name="T105" fmla="*/ 38 h 326"/>
                    <a:gd name="T106" fmla="*/ 128 w 186"/>
                    <a:gd name="T107" fmla="*/ 71 h 326"/>
                    <a:gd name="T108" fmla="*/ 123 w 186"/>
                    <a:gd name="T109" fmla="*/ 68 h 326"/>
                    <a:gd name="T110" fmla="*/ 113 w 186"/>
                    <a:gd name="T111" fmla="*/ 22 h 326"/>
                    <a:gd name="T112" fmla="*/ 142 w 186"/>
                    <a:gd name="T113" fmla="*/ 68 h 326"/>
                    <a:gd name="T114" fmla="*/ 123 w 186"/>
                    <a:gd name="T115" fmla="*/ 46 h 326"/>
                    <a:gd name="T116" fmla="*/ 108 w 186"/>
                    <a:gd name="T117" fmla="*/ 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326">
                      <a:moveTo>
                        <a:pt x="104" y="4"/>
                      </a:moveTo>
                      <a:lnTo>
                        <a:pt x="92" y="0"/>
                      </a:lnTo>
                      <a:lnTo>
                        <a:pt x="84" y="8"/>
                      </a:lnTo>
                      <a:lnTo>
                        <a:pt x="76" y="11"/>
                      </a:lnTo>
                      <a:lnTo>
                        <a:pt x="58" y="14"/>
                      </a:lnTo>
                      <a:lnTo>
                        <a:pt x="13" y="14"/>
                      </a:lnTo>
                      <a:lnTo>
                        <a:pt x="58" y="16"/>
                      </a:lnTo>
                      <a:lnTo>
                        <a:pt x="70" y="11"/>
                      </a:lnTo>
                      <a:lnTo>
                        <a:pt x="79" y="14"/>
                      </a:lnTo>
                      <a:lnTo>
                        <a:pt x="68" y="19"/>
                      </a:lnTo>
                      <a:lnTo>
                        <a:pt x="76" y="19"/>
                      </a:lnTo>
                      <a:lnTo>
                        <a:pt x="68" y="28"/>
                      </a:lnTo>
                      <a:lnTo>
                        <a:pt x="10" y="76"/>
                      </a:lnTo>
                      <a:lnTo>
                        <a:pt x="70" y="28"/>
                      </a:lnTo>
                      <a:lnTo>
                        <a:pt x="68" y="34"/>
                      </a:lnTo>
                      <a:lnTo>
                        <a:pt x="60" y="43"/>
                      </a:lnTo>
                      <a:lnTo>
                        <a:pt x="52" y="46"/>
                      </a:lnTo>
                      <a:lnTo>
                        <a:pt x="36" y="49"/>
                      </a:lnTo>
                      <a:lnTo>
                        <a:pt x="10" y="43"/>
                      </a:lnTo>
                      <a:lnTo>
                        <a:pt x="52" y="49"/>
                      </a:lnTo>
                      <a:lnTo>
                        <a:pt x="60" y="43"/>
                      </a:lnTo>
                      <a:lnTo>
                        <a:pt x="68" y="40"/>
                      </a:lnTo>
                      <a:lnTo>
                        <a:pt x="66" y="49"/>
                      </a:lnTo>
                      <a:lnTo>
                        <a:pt x="60" y="51"/>
                      </a:lnTo>
                      <a:lnTo>
                        <a:pt x="8" y="79"/>
                      </a:lnTo>
                      <a:lnTo>
                        <a:pt x="60" y="54"/>
                      </a:lnTo>
                      <a:lnTo>
                        <a:pt x="66" y="54"/>
                      </a:lnTo>
                      <a:lnTo>
                        <a:pt x="60" y="62"/>
                      </a:lnTo>
                      <a:lnTo>
                        <a:pt x="52" y="71"/>
                      </a:lnTo>
                      <a:lnTo>
                        <a:pt x="8" y="88"/>
                      </a:lnTo>
                      <a:lnTo>
                        <a:pt x="58" y="68"/>
                      </a:lnTo>
                      <a:lnTo>
                        <a:pt x="60" y="68"/>
                      </a:lnTo>
                      <a:lnTo>
                        <a:pt x="63" y="71"/>
                      </a:lnTo>
                      <a:lnTo>
                        <a:pt x="52" y="82"/>
                      </a:lnTo>
                      <a:lnTo>
                        <a:pt x="63" y="79"/>
                      </a:lnTo>
                      <a:lnTo>
                        <a:pt x="49" y="94"/>
                      </a:lnTo>
                      <a:lnTo>
                        <a:pt x="39" y="102"/>
                      </a:lnTo>
                      <a:lnTo>
                        <a:pt x="18" y="109"/>
                      </a:lnTo>
                      <a:lnTo>
                        <a:pt x="8" y="109"/>
                      </a:lnTo>
                      <a:lnTo>
                        <a:pt x="26" y="106"/>
                      </a:lnTo>
                      <a:lnTo>
                        <a:pt x="47" y="99"/>
                      </a:lnTo>
                      <a:lnTo>
                        <a:pt x="52" y="97"/>
                      </a:lnTo>
                      <a:lnTo>
                        <a:pt x="47" y="106"/>
                      </a:lnTo>
                      <a:lnTo>
                        <a:pt x="36" y="117"/>
                      </a:lnTo>
                      <a:lnTo>
                        <a:pt x="18" y="122"/>
                      </a:lnTo>
                      <a:lnTo>
                        <a:pt x="0" y="128"/>
                      </a:lnTo>
                      <a:lnTo>
                        <a:pt x="23" y="120"/>
                      </a:lnTo>
                      <a:lnTo>
                        <a:pt x="39" y="111"/>
                      </a:lnTo>
                      <a:lnTo>
                        <a:pt x="52" y="102"/>
                      </a:lnTo>
                      <a:lnTo>
                        <a:pt x="55" y="99"/>
                      </a:lnTo>
                      <a:lnTo>
                        <a:pt x="52" y="109"/>
                      </a:lnTo>
                      <a:lnTo>
                        <a:pt x="58" y="106"/>
                      </a:lnTo>
                      <a:lnTo>
                        <a:pt x="63" y="109"/>
                      </a:lnTo>
                      <a:lnTo>
                        <a:pt x="52" y="117"/>
                      </a:lnTo>
                      <a:lnTo>
                        <a:pt x="52" y="122"/>
                      </a:lnTo>
                      <a:lnTo>
                        <a:pt x="39" y="133"/>
                      </a:lnTo>
                      <a:lnTo>
                        <a:pt x="44" y="133"/>
                      </a:lnTo>
                      <a:lnTo>
                        <a:pt x="39" y="140"/>
                      </a:lnTo>
                      <a:lnTo>
                        <a:pt x="21" y="151"/>
                      </a:lnTo>
                      <a:lnTo>
                        <a:pt x="5" y="154"/>
                      </a:lnTo>
                      <a:lnTo>
                        <a:pt x="28" y="147"/>
                      </a:lnTo>
                      <a:lnTo>
                        <a:pt x="42" y="140"/>
                      </a:lnTo>
                      <a:lnTo>
                        <a:pt x="49" y="136"/>
                      </a:lnTo>
                      <a:lnTo>
                        <a:pt x="49" y="145"/>
                      </a:lnTo>
                      <a:lnTo>
                        <a:pt x="49" y="147"/>
                      </a:lnTo>
                      <a:lnTo>
                        <a:pt x="42" y="160"/>
                      </a:lnTo>
                      <a:lnTo>
                        <a:pt x="34" y="168"/>
                      </a:lnTo>
                      <a:lnTo>
                        <a:pt x="39" y="168"/>
                      </a:lnTo>
                      <a:lnTo>
                        <a:pt x="32" y="174"/>
                      </a:lnTo>
                      <a:lnTo>
                        <a:pt x="5" y="188"/>
                      </a:lnTo>
                      <a:lnTo>
                        <a:pt x="23" y="179"/>
                      </a:lnTo>
                      <a:lnTo>
                        <a:pt x="36" y="174"/>
                      </a:lnTo>
                      <a:lnTo>
                        <a:pt x="36" y="182"/>
                      </a:lnTo>
                      <a:lnTo>
                        <a:pt x="28" y="185"/>
                      </a:lnTo>
                      <a:lnTo>
                        <a:pt x="36" y="182"/>
                      </a:lnTo>
                      <a:lnTo>
                        <a:pt x="36" y="188"/>
                      </a:lnTo>
                      <a:lnTo>
                        <a:pt x="32" y="193"/>
                      </a:lnTo>
                      <a:lnTo>
                        <a:pt x="8" y="202"/>
                      </a:lnTo>
                      <a:lnTo>
                        <a:pt x="28" y="193"/>
                      </a:lnTo>
                      <a:lnTo>
                        <a:pt x="28" y="196"/>
                      </a:lnTo>
                      <a:lnTo>
                        <a:pt x="32" y="199"/>
                      </a:lnTo>
                      <a:lnTo>
                        <a:pt x="8" y="219"/>
                      </a:lnTo>
                      <a:lnTo>
                        <a:pt x="26" y="204"/>
                      </a:lnTo>
                      <a:lnTo>
                        <a:pt x="32" y="202"/>
                      </a:lnTo>
                      <a:lnTo>
                        <a:pt x="34" y="208"/>
                      </a:lnTo>
                      <a:lnTo>
                        <a:pt x="28" y="213"/>
                      </a:lnTo>
                      <a:lnTo>
                        <a:pt x="34" y="211"/>
                      </a:lnTo>
                      <a:lnTo>
                        <a:pt x="28" y="228"/>
                      </a:lnTo>
                      <a:lnTo>
                        <a:pt x="5" y="248"/>
                      </a:lnTo>
                      <a:lnTo>
                        <a:pt x="28" y="228"/>
                      </a:lnTo>
                      <a:lnTo>
                        <a:pt x="26" y="237"/>
                      </a:lnTo>
                      <a:lnTo>
                        <a:pt x="34" y="228"/>
                      </a:lnTo>
                      <a:lnTo>
                        <a:pt x="34" y="237"/>
                      </a:lnTo>
                      <a:lnTo>
                        <a:pt x="36" y="276"/>
                      </a:lnTo>
                      <a:lnTo>
                        <a:pt x="60" y="325"/>
                      </a:lnTo>
                      <a:lnTo>
                        <a:pt x="36" y="273"/>
                      </a:lnTo>
                      <a:lnTo>
                        <a:pt x="36" y="253"/>
                      </a:lnTo>
                      <a:lnTo>
                        <a:pt x="39" y="239"/>
                      </a:lnTo>
                      <a:lnTo>
                        <a:pt x="42" y="228"/>
                      </a:lnTo>
                      <a:lnTo>
                        <a:pt x="47" y="208"/>
                      </a:lnTo>
                      <a:lnTo>
                        <a:pt x="52" y="216"/>
                      </a:lnTo>
                      <a:lnTo>
                        <a:pt x="86" y="325"/>
                      </a:lnTo>
                      <a:lnTo>
                        <a:pt x="55" y="216"/>
                      </a:lnTo>
                      <a:lnTo>
                        <a:pt x="55" y="204"/>
                      </a:lnTo>
                      <a:lnTo>
                        <a:pt x="60" y="211"/>
                      </a:lnTo>
                      <a:lnTo>
                        <a:pt x="66" y="316"/>
                      </a:lnTo>
                      <a:lnTo>
                        <a:pt x="63" y="225"/>
                      </a:lnTo>
                      <a:lnTo>
                        <a:pt x="60" y="208"/>
                      </a:lnTo>
                      <a:lnTo>
                        <a:pt x="58" y="202"/>
                      </a:lnTo>
                      <a:lnTo>
                        <a:pt x="60" y="188"/>
                      </a:lnTo>
                      <a:lnTo>
                        <a:pt x="63" y="199"/>
                      </a:lnTo>
                      <a:lnTo>
                        <a:pt x="70" y="222"/>
                      </a:lnTo>
                      <a:lnTo>
                        <a:pt x="79" y="237"/>
                      </a:lnTo>
                      <a:lnTo>
                        <a:pt x="100" y="256"/>
                      </a:lnTo>
                      <a:lnTo>
                        <a:pt x="145" y="294"/>
                      </a:lnTo>
                      <a:lnTo>
                        <a:pt x="86" y="239"/>
                      </a:lnTo>
                      <a:lnTo>
                        <a:pt x="76" y="225"/>
                      </a:lnTo>
                      <a:lnTo>
                        <a:pt x="70" y="216"/>
                      </a:lnTo>
                      <a:lnTo>
                        <a:pt x="66" y="204"/>
                      </a:lnTo>
                      <a:lnTo>
                        <a:pt x="68" y="174"/>
                      </a:lnTo>
                      <a:lnTo>
                        <a:pt x="70" y="182"/>
                      </a:lnTo>
                      <a:lnTo>
                        <a:pt x="70" y="165"/>
                      </a:lnTo>
                      <a:lnTo>
                        <a:pt x="70" y="160"/>
                      </a:lnTo>
                      <a:lnTo>
                        <a:pt x="76" y="174"/>
                      </a:lnTo>
                      <a:lnTo>
                        <a:pt x="126" y="279"/>
                      </a:lnTo>
                      <a:lnTo>
                        <a:pt x="84" y="193"/>
                      </a:lnTo>
                      <a:lnTo>
                        <a:pt x="79" y="185"/>
                      </a:lnTo>
                      <a:lnTo>
                        <a:pt x="76" y="174"/>
                      </a:lnTo>
                      <a:lnTo>
                        <a:pt x="76" y="142"/>
                      </a:lnTo>
                      <a:lnTo>
                        <a:pt x="79" y="145"/>
                      </a:lnTo>
                      <a:lnTo>
                        <a:pt x="81" y="128"/>
                      </a:lnTo>
                      <a:lnTo>
                        <a:pt x="89" y="133"/>
                      </a:lnTo>
                      <a:lnTo>
                        <a:pt x="128" y="251"/>
                      </a:lnTo>
                      <a:lnTo>
                        <a:pt x="108" y="193"/>
                      </a:lnTo>
                      <a:lnTo>
                        <a:pt x="100" y="168"/>
                      </a:lnTo>
                      <a:lnTo>
                        <a:pt x="89" y="145"/>
                      </a:lnTo>
                      <a:lnTo>
                        <a:pt x="89" y="131"/>
                      </a:lnTo>
                      <a:lnTo>
                        <a:pt x="86" y="109"/>
                      </a:lnTo>
                      <a:lnTo>
                        <a:pt x="92" y="111"/>
                      </a:lnTo>
                      <a:lnTo>
                        <a:pt x="113" y="228"/>
                      </a:lnTo>
                      <a:lnTo>
                        <a:pt x="89" y="102"/>
                      </a:lnTo>
                      <a:lnTo>
                        <a:pt x="89" y="91"/>
                      </a:lnTo>
                      <a:lnTo>
                        <a:pt x="92" y="99"/>
                      </a:lnTo>
                      <a:lnTo>
                        <a:pt x="92" y="74"/>
                      </a:lnTo>
                      <a:lnTo>
                        <a:pt x="97" y="82"/>
                      </a:lnTo>
                      <a:lnTo>
                        <a:pt x="97" y="68"/>
                      </a:lnTo>
                      <a:lnTo>
                        <a:pt x="105" y="76"/>
                      </a:lnTo>
                      <a:lnTo>
                        <a:pt x="116" y="106"/>
                      </a:lnTo>
                      <a:lnTo>
                        <a:pt x="128" y="122"/>
                      </a:lnTo>
                      <a:lnTo>
                        <a:pt x="152" y="151"/>
                      </a:lnTo>
                      <a:lnTo>
                        <a:pt x="166" y="177"/>
                      </a:lnTo>
                      <a:lnTo>
                        <a:pt x="128" y="122"/>
                      </a:lnTo>
                      <a:lnTo>
                        <a:pt x="118" y="109"/>
                      </a:lnTo>
                      <a:lnTo>
                        <a:pt x="108" y="88"/>
                      </a:lnTo>
                      <a:lnTo>
                        <a:pt x="105" y="74"/>
                      </a:lnTo>
                      <a:lnTo>
                        <a:pt x="100" y="49"/>
                      </a:lnTo>
                      <a:lnTo>
                        <a:pt x="102" y="51"/>
                      </a:lnTo>
                      <a:lnTo>
                        <a:pt x="108" y="49"/>
                      </a:lnTo>
                      <a:lnTo>
                        <a:pt x="105" y="38"/>
                      </a:lnTo>
                      <a:lnTo>
                        <a:pt x="110" y="49"/>
                      </a:lnTo>
                      <a:lnTo>
                        <a:pt x="116" y="60"/>
                      </a:lnTo>
                      <a:lnTo>
                        <a:pt x="128" y="71"/>
                      </a:lnTo>
                      <a:lnTo>
                        <a:pt x="148" y="82"/>
                      </a:lnTo>
                      <a:lnTo>
                        <a:pt x="185" y="111"/>
                      </a:lnTo>
                      <a:lnTo>
                        <a:pt x="123" y="68"/>
                      </a:lnTo>
                      <a:lnTo>
                        <a:pt x="116" y="57"/>
                      </a:lnTo>
                      <a:lnTo>
                        <a:pt x="113" y="51"/>
                      </a:lnTo>
                      <a:lnTo>
                        <a:pt x="113" y="22"/>
                      </a:lnTo>
                      <a:lnTo>
                        <a:pt x="118" y="31"/>
                      </a:lnTo>
                      <a:lnTo>
                        <a:pt x="126" y="46"/>
                      </a:lnTo>
                      <a:lnTo>
                        <a:pt x="142" y="68"/>
                      </a:lnTo>
                      <a:lnTo>
                        <a:pt x="163" y="91"/>
                      </a:lnTo>
                      <a:lnTo>
                        <a:pt x="168" y="102"/>
                      </a:lnTo>
                      <a:lnTo>
                        <a:pt x="123" y="46"/>
                      </a:lnTo>
                      <a:lnTo>
                        <a:pt x="118" y="25"/>
                      </a:lnTo>
                      <a:lnTo>
                        <a:pt x="120" y="11"/>
                      </a:lnTo>
                      <a:lnTo>
                        <a:pt x="108" y="2"/>
                      </a:lnTo>
                      <a:lnTo>
                        <a:pt x="104" y="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60" name="Freeform 39">
                <a:extLst>
                  <a:ext uri="{FF2B5EF4-FFF2-40B4-BE49-F238E27FC236}">
                    <a16:creationId xmlns:a16="http://schemas.microsoft.com/office/drawing/2014/main" id="{7423F3CD-E41E-42F7-A98E-A9AD7F5B34A6}"/>
                  </a:ext>
                </a:extLst>
              </p:cNvPr>
              <p:cNvSpPr>
                <a:spLocks/>
              </p:cNvSpPr>
              <p:nvPr/>
            </p:nvSpPr>
            <p:spPr bwMode="ltGray">
              <a:xfrm>
                <a:off x="43" y="3130"/>
                <a:ext cx="108" cy="566"/>
              </a:xfrm>
              <a:custGeom>
                <a:avLst/>
                <a:gdLst>
                  <a:gd name="T0" fmla="*/ 48 w 108"/>
                  <a:gd name="T1" fmla="*/ 15 h 566"/>
                  <a:gd name="T2" fmla="*/ 8 w 108"/>
                  <a:gd name="T3" fmla="*/ 24 h 566"/>
                  <a:gd name="T4" fmla="*/ 45 w 108"/>
                  <a:gd name="T5" fmla="*/ 24 h 566"/>
                  <a:gd name="T6" fmla="*/ 38 w 108"/>
                  <a:gd name="T7" fmla="*/ 50 h 566"/>
                  <a:gd name="T8" fmla="*/ 38 w 108"/>
                  <a:gd name="T9" fmla="*/ 59 h 566"/>
                  <a:gd name="T10" fmla="*/ 20 w 108"/>
                  <a:gd name="T11" fmla="*/ 83 h 566"/>
                  <a:gd name="T12" fmla="*/ 35 w 108"/>
                  <a:gd name="T13" fmla="*/ 75 h 566"/>
                  <a:gd name="T14" fmla="*/ 35 w 108"/>
                  <a:gd name="T15" fmla="*/ 90 h 566"/>
                  <a:gd name="T16" fmla="*/ 38 w 108"/>
                  <a:gd name="T17" fmla="*/ 94 h 566"/>
                  <a:gd name="T18" fmla="*/ 3 w 108"/>
                  <a:gd name="T19" fmla="*/ 154 h 566"/>
                  <a:gd name="T20" fmla="*/ 36 w 108"/>
                  <a:gd name="T21" fmla="*/ 124 h 566"/>
                  <a:gd name="T22" fmla="*/ 28 w 108"/>
                  <a:gd name="T23" fmla="*/ 163 h 566"/>
                  <a:gd name="T24" fmla="*/ 3 w 108"/>
                  <a:gd name="T25" fmla="*/ 188 h 566"/>
                  <a:gd name="T26" fmla="*/ 30 w 108"/>
                  <a:gd name="T27" fmla="*/ 168 h 566"/>
                  <a:gd name="T28" fmla="*/ 10 w 108"/>
                  <a:gd name="T29" fmla="*/ 214 h 566"/>
                  <a:gd name="T30" fmla="*/ 21 w 108"/>
                  <a:gd name="T31" fmla="*/ 192 h 566"/>
                  <a:gd name="T32" fmla="*/ 30 w 108"/>
                  <a:gd name="T33" fmla="*/ 188 h 566"/>
                  <a:gd name="T34" fmla="*/ 30 w 108"/>
                  <a:gd name="T35" fmla="*/ 203 h 566"/>
                  <a:gd name="T36" fmla="*/ 26 w 108"/>
                  <a:gd name="T37" fmla="*/ 232 h 566"/>
                  <a:gd name="T38" fmla="*/ 2 w 108"/>
                  <a:gd name="T39" fmla="*/ 267 h 566"/>
                  <a:gd name="T40" fmla="*/ 28 w 108"/>
                  <a:gd name="T41" fmla="*/ 238 h 566"/>
                  <a:gd name="T42" fmla="*/ 24 w 108"/>
                  <a:gd name="T43" fmla="*/ 278 h 566"/>
                  <a:gd name="T44" fmla="*/ 18 w 108"/>
                  <a:gd name="T45" fmla="*/ 302 h 566"/>
                  <a:gd name="T46" fmla="*/ 20 w 108"/>
                  <a:gd name="T47" fmla="*/ 302 h 566"/>
                  <a:gd name="T48" fmla="*/ 20 w 108"/>
                  <a:gd name="T49" fmla="*/ 318 h 566"/>
                  <a:gd name="T50" fmla="*/ 3 w 108"/>
                  <a:gd name="T51" fmla="*/ 351 h 566"/>
                  <a:gd name="T52" fmla="*/ 18 w 108"/>
                  <a:gd name="T53" fmla="*/ 347 h 566"/>
                  <a:gd name="T54" fmla="*/ 18 w 108"/>
                  <a:gd name="T55" fmla="*/ 351 h 566"/>
                  <a:gd name="T56" fmla="*/ 19 w 108"/>
                  <a:gd name="T57" fmla="*/ 367 h 566"/>
                  <a:gd name="T58" fmla="*/ 16 w 108"/>
                  <a:gd name="T59" fmla="*/ 396 h 566"/>
                  <a:gd name="T60" fmla="*/ 19 w 108"/>
                  <a:gd name="T61" fmla="*/ 411 h 566"/>
                  <a:gd name="T62" fmla="*/ 20 w 108"/>
                  <a:gd name="T63" fmla="*/ 475 h 566"/>
                  <a:gd name="T64" fmla="*/ 24 w 108"/>
                  <a:gd name="T65" fmla="*/ 396 h 566"/>
                  <a:gd name="T66" fmla="*/ 50 w 108"/>
                  <a:gd name="T67" fmla="*/ 565 h 566"/>
                  <a:gd name="T68" fmla="*/ 35 w 108"/>
                  <a:gd name="T69" fmla="*/ 367 h 566"/>
                  <a:gd name="T70" fmla="*/ 35 w 108"/>
                  <a:gd name="T71" fmla="*/ 362 h 566"/>
                  <a:gd name="T72" fmla="*/ 36 w 108"/>
                  <a:gd name="T73" fmla="*/ 347 h 566"/>
                  <a:gd name="T74" fmla="*/ 58 w 108"/>
                  <a:gd name="T75" fmla="*/ 446 h 566"/>
                  <a:gd name="T76" fmla="*/ 44 w 108"/>
                  <a:gd name="T77" fmla="*/ 391 h 566"/>
                  <a:gd name="T78" fmla="*/ 38 w 108"/>
                  <a:gd name="T79" fmla="*/ 302 h 566"/>
                  <a:gd name="T80" fmla="*/ 40 w 108"/>
                  <a:gd name="T81" fmla="*/ 278 h 566"/>
                  <a:gd name="T82" fmla="*/ 48 w 108"/>
                  <a:gd name="T83" fmla="*/ 336 h 566"/>
                  <a:gd name="T84" fmla="*/ 44 w 108"/>
                  <a:gd name="T85" fmla="*/ 248 h 566"/>
                  <a:gd name="T86" fmla="*/ 52 w 108"/>
                  <a:gd name="T87" fmla="*/ 232 h 566"/>
                  <a:gd name="T88" fmla="*/ 58 w 108"/>
                  <a:gd name="T89" fmla="*/ 292 h 566"/>
                  <a:gd name="T90" fmla="*/ 50 w 108"/>
                  <a:gd name="T91" fmla="*/ 188 h 566"/>
                  <a:gd name="T92" fmla="*/ 52 w 108"/>
                  <a:gd name="T93" fmla="*/ 177 h 566"/>
                  <a:gd name="T94" fmla="*/ 53 w 108"/>
                  <a:gd name="T95" fmla="*/ 128 h 566"/>
                  <a:gd name="T96" fmla="*/ 61 w 108"/>
                  <a:gd name="T97" fmla="*/ 135 h 566"/>
                  <a:gd name="T98" fmla="*/ 88 w 108"/>
                  <a:gd name="T99" fmla="*/ 263 h 566"/>
                  <a:gd name="T100" fmla="*/ 68 w 108"/>
                  <a:gd name="T101" fmla="*/ 188 h 566"/>
                  <a:gd name="T102" fmla="*/ 58 w 108"/>
                  <a:gd name="T103" fmla="*/ 83 h 566"/>
                  <a:gd name="T104" fmla="*/ 61 w 108"/>
                  <a:gd name="T105" fmla="*/ 65 h 566"/>
                  <a:gd name="T106" fmla="*/ 74 w 108"/>
                  <a:gd name="T107" fmla="*/ 124 h 566"/>
                  <a:gd name="T108" fmla="*/ 71 w 108"/>
                  <a:gd name="T109" fmla="*/ 118 h 566"/>
                  <a:gd name="T110" fmla="*/ 65 w 108"/>
                  <a:gd name="T111" fmla="*/ 40 h 566"/>
                  <a:gd name="T112" fmla="*/ 82 w 108"/>
                  <a:gd name="T113" fmla="*/ 118 h 566"/>
                  <a:gd name="T114" fmla="*/ 71 w 108"/>
                  <a:gd name="T115" fmla="*/ 79 h 566"/>
                  <a:gd name="T116" fmla="*/ 62 w 108"/>
                  <a:gd name="T117" fmla="*/ 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566">
                    <a:moveTo>
                      <a:pt x="60" y="7"/>
                    </a:moveTo>
                    <a:lnTo>
                      <a:pt x="53" y="0"/>
                    </a:lnTo>
                    <a:lnTo>
                      <a:pt x="48" y="15"/>
                    </a:lnTo>
                    <a:lnTo>
                      <a:pt x="44" y="19"/>
                    </a:lnTo>
                    <a:lnTo>
                      <a:pt x="33" y="24"/>
                    </a:lnTo>
                    <a:lnTo>
                      <a:pt x="8" y="24"/>
                    </a:lnTo>
                    <a:lnTo>
                      <a:pt x="33" y="29"/>
                    </a:lnTo>
                    <a:lnTo>
                      <a:pt x="40" y="19"/>
                    </a:lnTo>
                    <a:lnTo>
                      <a:pt x="45" y="24"/>
                    </a:lnTo>
                    <a:lnTo>
                      <a:pt x="38" y="35"/>
                    </a:lnTo>
                    <a:lnTo>
                      <a:pt x="44" y="35"/>
                    </a:lnTo>
                    <a:lnTo>
                      <a:pt x="38" y="50"/>
                    </a:lnTo>
                    <a:lnTo>
                      <a:pt x="5" y="135"/>
                    </a:lnTo>
                    <a:lnTo>
                      <a:pt x="40" y="50"/>
                    </a:lnTo>
                    <a:lnTo>
                      <a:pt x="38" y="59"/>
                    </a:lnTo>
                    <a:lnTo>
                      <a:pt x="35" y="75"/>
                    </a:lnTo>
                    <a:lnTo>
                      <a:pt x="30" y="79"/>
                    </a:lnTo>
                    <a:lnTo>
                      <a:pt x="20" y="83"/>
                    </a:lnTo>
                    <a:lnTo>
                      <a:pt x="5" y="75"/>
                    </a:lnTo>
                    <a:lnTo>
                      <a:pt x="30" y="83"/>
                    </a:lnTo>
                    <a:lnTo>
                      <a:pt x="35" y="75"/>
                    </a:lnTo>
                    <a:lnTo>
                      <a:pt x="38" y="68"/>
                    </a:lnTo>
                    <a:lnTo>
                      <a:pt x="38" y="83"/>
                    </a:lnTo>
                    <a:lnTo>
                      <a:pt x="35" y="90"/>
                    </a:lnTo>
                    <a:lnTo>
                      <a:pt x="3" y="139"/>
                    </a:lnTo>
                    <a:lnTo>
                      <a:pt x="35" y="94"/>
                    </a:lnTo>
                    <a:lnTo>
                      <a:pt x="38" y="94"/>
                    </a:lnTo>
                    <a:lnTo>
                      <a:pt x="35" y="108"/>
                    </a:lnTo>
                    <a:lnTo>
                      <a:pt x="30" y="124"/>
                    </a:lnTo>
                    <a:lnTo>
                      <a:pt x="3" y="154"/>
                    </a:lnTo>
                    <a:lnTo>
                      <a:pt x="33" y="118"/>
                    </a:lnTo>
                    <a:lnTo>
                      <a:pt x="35" y="118"/>
                    </a:lnTo>
                    <a:lnTo>
                      <a:pt x="36" y="124"/>
                    </a:lnTo>
                    <a:lnTo>
                      <a:pt x="30" y="143"/>
                    </a:lnTo>
                    <a:lnTo>
                      <a:pt x="36" y="139"/>
                    </a:lnTo>
                    <a:lnTo>
                      <a:pt x="28" y="163"/>
                    </a:lnTo>
                    <a:lnTo>
                      <a:pt x="21" y="177"/>
                    </a:lnTo>
                    <a:lnTo>
                      <a:pt x="10" y="188"/>
                    </a:lnTo>
                    <a:lnTo>
                      <a:pt x="3" y="188"/>
                    </a:lnTo>
                    <a:lnTo>
                      <a:pt x="15" y="183"/>
                    </a:lnTo>
                    <a:lnTo>
                      <a:pt x="27" y="173"/>
                    </a:lnTo>
                    <a:lnTo>
                      <a:pt x="30" y="168"/>
                    </a:lnTo>
                    <a:lnTo>
                      <a:pt x="27" y="183"/>
                    </a:lnTo>
                    <a:lnTo>
                      <a:pt x="20" y="203"/>
                    </a:lnTo>
                    <a:lnTo>
                      <a:pt x="10" y="214"/>
                    </a:lnTo>
                    <a:lnTo>
                      <a:pt x="0" y="221"/>
                    </a:lnTo>
                    <a:lnTo>
                      <a:pt x="13" y="208"/>
                    </a:lnTo>
                    <a:lnTo>
                      <a:pt x="21" y="192"/>
                    </a:lnTo>
                    <a:lnTo>
                      <a:pt x="30" y="177"/>
                    </a:lnTo>
                    <a:lnTo>
                      <a:pt x="31" y="173"/>
                    </a:lnTo>
                    <a:lnTo>
                      <a:pt x="30" y="188"/>
                    </a:lnTo>
                    <a:lnTo>
                      <a:pt x="33" y="183"/>
                    </a:lnTo>
                    <a:lnTo>
                      <a:pt x="36" y="188"/>
                    </a:lnTo>
                    <a:lnTo>
                      <a:pt x="30" y="203"/>
                    </a:lnTo>
                    <a:lnTo>
                      <a:pt x="30" y="214"/>
                    </a:lnTo>
                    <a:lnTo>
                      <a:pt x="21" y="232"/>
                    </a:lnTo>
                    <a:lnTo>
                      <a:pt x="26" y="232"/>
                    </a:lnTo>
                    <a:lnTo>
                      <a:pt x="21" y="243"/>
                    </a:lnTo>
                    <a:lnTo>
                      <a:pt x="11" y="263"/>
                    </a:lnTo>
                    <a:lnTo>
                      <a:pt x="2" y="267"/>
                    </a:lnTo>
                    <a:lnTo>
                      <a:pt x="16" y="256"/>
                    </a:lnTo>
                    <a:lnTo>
                      <a:pt x="24" y="243"/>
                    </a:lnTo>
                    <a:lnTo>
                      <a:pt x="28" y="238"/>
                    </a:lnTo>
                    <a:lnTo>
                      <a:pt x="28" y="252"/>
                    </a:lnTo>
                    <a:lnTo>
                      <a:pt x="28" y="256"/>
                    </a:lnTo>
                    <a:lnTo>
                      <a:pt x="24" y="278"/>
                    </a:lnTo>
                    <a:lnTo>
                      <a:pt x="19" y="292"/>
                    </a:lnTo>
                    <a:lnTo>
                      <a:pt x="21" y="292"/>
                    </a:lnTo>
                    <a:lnTo>
                      <a:pt x="18" y="302"/>
                    </a:lnTo>
                    <a:lnTo>
                      <a:pt x="2" y="327"/>
                    </a:lnTo>
                    <a:lnTo>
                      <a:pt x="13" y="312"/>
                    </a:lnTo>
                    <a:lnTo>
                      <a:pt x="20" y="302"/>
                    </a:lnTo>
                    <a:lnTo>
                      <a:pt x="20" y="318"/>
                    </a:lnTo>
                    <a:lnTo>
                      <a:pt x="16" y="321"/>
                    </a:lnTo>
                    <a:lnTo>
                      <a:pt x="20" y="318"/>
                    </a:lnTo>
                    <a:lnTo>
                      <a:pt x="20" y="327"/>
                    </a:lnTo>
                    <a:lnTo>
                      <a:pt x="18" y="336"/>
                    </a:lnTo>
                    <a:lnTo>
                      <a:pt x="3" y="351"/>
                    </a:lnTo>
                    <a:lnTo>
                      <a:pt x="16" y="336"/>
                    </a:lnTo>
                    <a:lnTo>
                      <a:pt x="16" y="343"/>
                    </a:lnTo>
                    <a:lnTo>
                      <a:pt x="18" y="347"/>
                    </a:lnTo>
                    <a:lnTo>
                      <a:pt x="3" y="381"/>
                    </a:lnTo>
                    <a:lnTo>
                      <a:pt x="15" y="356"/>
                    </a:lnTo>
                    <a:lnTo>
                      <a:pt x="18" y="351"/>
                    </a:lnTo>
                    <a:lnTo>
                      <a:pt x="19" y="362"/>
                    </a:lnTo>
                    <a:lnTo>
                      <a:pt x="16" y="372"/>
                    </a:lnTo>
                    <a:lnTo>
                      <a:pt x="19" y="367"/>
                    </a:lnTo>
                    <a:lnTo>
                      <a:pt x="16" y="396"/>
                    </a:lnTo>
                    <a:lnTo>
                      <a:pt x="2" y="429"/>
                    </a:lnTo>
                    <a:lnTo>
                      <a:pt x="16" y="396"/>
                    </a:lnTo>
                    <a:lnTo>
                      <a:pt x="15" y="411"/>
                    </a:lnTo>
                    <a:lnTo>
                      <a:pt x="19" y="396"/>
                    </a:lnTo>
                    <a:lnTo>
                      <a:pt x="19" y="411"/>
                    </a:lnTo>
                    <a:lnTo>
                      <a:pt x="20" y="481"/>
                    </a:lnTo>
                    <a:lnTo>
                      <a:pt x="35" y="565"/>
                    </a:lnTo>
                    <a:lnTo>
                      <a:pt x="20" y="475"/>
                    </a:lnTo>
                    <a:lnTo>
                      <a:pt x="20" y="440"/>
                    </a:lnTo>
                    <a:lnTo>
                      <a:pt x="21" y="416"/>
                    </a:lnTo>
                    <a:lnTo>
                      <a:pt x="24" y="396"/>
                    </a:lnTo>
                    <a:lnTo>
                      <a:pt x="27" y="362"/>
                    </a:lnTo>
                    <a:lnTo>
                      <a:pt x="30" y="376"/>
                    </a:lnTo>
                    <a:lnTo>
                      <a:pt x="50" y="565"/>
                    </a:lnTo>
                    <a:lnTo>
                      <a:pt x="31" y="376"/>
                    </a:lnTo>
                    <a:lnTo>
                      <a:pt x="31" y="356"/>
                    </a:lnTo>
                    <a:lnTo>
                      <a:pt x="35" y="367"/>
                    </a:lnTo>
                    <a:lnTo>
                      <a:pt x="38" y="551"/>
                    </a:lnTo>
                    <a:lnTo>
                      <a:pt x="36" y="391"/>
                    </a:lnTo>
                    <a:lnTo>
                      <a:pt x="35" y="362"/>
                    </a:lnTo>
                    <a:lnTo>
                      <a:pt x="33" y="351"/>
                    </a:lnTo>
                    <a:lnTo>
                      <a:pt x="35" y="327"/>
                    </a:lnTo>
                    <a:lnTo>
                      <a:pt x="36" y="347"/>
                    </a:lnTo>
                    <a:lnTo>
                      <a:pt x="40" y="387"/>
                    </a:lnTo>
                    <a:lnTo>
                      <a:pt x="45" y="411"/>
                    </a:lnTo>
                    <a:lnTo>
                      <a:pt x="58" y="446"/>
                    </a:lnTo>
                    <a:lnTo>
                      <a:pt x="83" y="511"/>
                    </a:lnTo>
                    <a:lnTo>
                      <a:pt x="50" y="416"/>
                    </a:lnTo>
                    <a:lnTo>
                      <a:pt x="44" y="391"/>
                    </a:lnTo>
                    <a:lnTo>
                      <a:pt x="40" y="376"/>
                    </a:lnTo>
                    <a:lnTo>
                      <a:pt x="38" y="356"/>
                    </a:lnTo>
                    <a:lnTo>
                      <a:pt x="38" y="302"/>
                    </a:lnTo>
                    <a:lnTo>
                      <a:pt x="40" y="318"/>
                    </a:lnTo>
                    <a:lnTo>
                      <a:pt x="40" y="287"/>
                    </a:lnTo>
                    <a:lnTo>
                      <a:pt x="40" y="278"/>
                    </a:lnTo>
                    <a:lnTo>
                      <a:pt x="44" y="302"/>
                    </a:lnTo>
                    <a:lnTo>
                      <a:pt x="73" y="485"/>
                    </a:lnTo>
                    <a:lnTo>
                      <a:pt x="48" y="336"/>
                    </a:lnTo>
                    <a:lnTo>
                      <a:pt x="45" y="321"/>
                    </a:lnTo>
                    <a:lnTo>
                      <a:pt x="44" y="302"/>
                    </a:lnTo>
                    <a:lnTo>
                      <a:pt x="44" y="248"/>
                    </a:lnTo>
                    <a:lnTo>
                      <a:pt x="45" y="252"/>
                    </a:lnTo>
                    <a:lnTo>
                      <a:pt x="46" y="221"/>
                    </a:lnTo>
                    <a:lnTo>
                      <a:pt x="52" y="232"/>
                    </a:lnTo>
                    <a:lnTo>
                      <a:pt x="74" y="436"/>
                    </a:lnTo>
                    <a:lnTo>
                      <a:pt x="62" y="336"/>
                    </a:lnTo>
                    <a:lnTo>
                      <a:pt x="58" y="292"/>
                    </a:lnTo>
                    <a:lnTo>
                      <a:pt x="52" y="252"/>
                    </a:lnTo>
                    <a:lnTo>
                      <a:pt x="52" y="228"/>
                    </a:lnTo>
                    <a:lnTo>
                      <a:pt x="50" y="188"/>
                    </a:lnTo>
                    <a:lnTo>
                      <a:pt x="53" y="192"/>
                    </a:lnTo>
                    <a:lnTo>
                      <a:pt x="65" y="396"/>
                    </a:lnTo>
                    <a:lnTo>
                      <a:pt x="52" y="177"/>
                    </a:lnTo>
                    <a:lnTo>
                      <a:pt x="52" y="159"/>
                    </a:lnTo>
                    <a:lnTo>
                      <a:pt x="53" y="173"/>
                    </a:lnTo>
                    <a:lnTo>
                      <a:pt x="53" y="128"/>
                    </a:lnTo>
                    <a:lnTo>
                      <a:pt x="56" y="143"/>
                    </a:lnTo>
                    <a:lnTo>
                      <a:pt x="56" y="118"/>
                    </a:lnTo>
                    <a:lnTo>
                      <a:pt x="61" y="135"/>
                    </a:lnTo>
                    <a:lnTo>
                      <a:pt x="68" y="183"/>
                    </a:lnTo>
                    <a:lnTo>
                      <a:pt x="74" y="214"/>
                    </a:lnTo>
                    <a:lnTo>
                      <a:pt x="88" y="263"/>
                    </a:lnTo>
                    <a:lnTo>
                      <a:pt x="96" y="308"/>
                    </a:lnTo>
                    <a:lnTo>
                      <a:pt x="74" y="214"/>
                    </a:lnTo>
                    <a:lnTo>
                      <a:pt x="68" y="188"/>
                    </a:lnTo>
                    <a:lnTo>
                      <a:pt x="62" y="154"/>
                    </a:lnTo>
                    <a:lnTo>
                      <a:pt x="61" y="128"/>
                    </a:lnTo>
                    <a:lnTo>
                      <a:pt x="58" y="83"/>
                    </a:lnTo>
                    <a:lnTo>
                      <a:pt x="60" y="90"/>
                    </a:lnTo>
                    <a:lnTo>
                      <a:pt x="62" y="83"/>
                    </a:lnTo>
                    <a:lnTo>
                      <a:pt x="61" y="65"/>
                    </a:lnTo>
                    <a:lnTo>
                      <a:pt x="63" y="83"/>
                    </a:lnTo>
                    <a:lnTo>
                      <a:pt x="68" y="104"/>
                    </a:lnTo>
                    <a:lnTo>
                      <a:pt x="74" y="124"/>
                    </a:lnTo>
                    <a:lnTo>
                      <a:pt x="86" y="143"/>
                    </a:lnTo>
                    <a:lnTo>
                      <a:pt x="107" y="192"/>
                    </a:lnTo>
                    <a:lnTo>
                      <a:pt x="71" y="118"/>
                    </a:lnTo>
                    <a:lnTo>
                      <a:pt x="68" y="99"/>
                    </a:lnTo>
                    <a:lnTo>
                      <a:pt x="65" y="90"/>
                    </a:lnTo>
                    <a:lnTo>
                      <a:pt x="65" y="40"/>
                    </a:lnTo>
                    <a:lnTo>
                      <a:pt x="68" y="55"/>
                    </a:lnTo>
                    <a:lnTo>
                      <a:pt x="73" y="79"/>
                    </a:lnTo>
                    <a:lnTo>
                      <a:pt x="82" y="118"/>
                    </a:lnTo>
                    <a:lnTo>
                      <a:pt x="95" y="159"/>
                    </a:lnTo>
                    <a:lnTo>
                      <a:pt x="98" y="177"/>
                    </a:lnTo>
                    <a:lnTo>
                      <a:pt x="71" y="79"/>
                    </a:lnTo>
                    <a:lnTo>
                      <a:pt x="68" y="44"/>
                    </a:lnTo>
                    <a:lnTo>
                      <a:pt x="70" y="19"/>
                    </a:lnTo>
                    <a:lnTo>
                      <a:pt x="62" y="4"/>
                    </a:lnTo>
                    <a:lnTo>
                      <a:pt x="60" y="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61" name="Group 47">
                <a:extLst>
                  <a:ext uri="{FF2B5EF4-FFF2-40B4-BE49-F238E27FC236}">
                    <a16:creationId xmlns:a16="http://schemas.microsoft.com/office/drawing/2014/main" id="{8F3FCFD4-E015-4178-A0D4-2F9CBA02F21E}"/>
                  </a:ext>
                </a:extLst>
              </p:cNvPr>
              <p:cNvGrpSpPr>
                <a:grpSpLocks/>
              </p:cNvGrpSpPr>
              <p:nvPr/>
            </p:nvGrpSpPr>
            <p:grpSpPr bwMode="auto">
              <a:xfrm>
                <a:off x="117" y="2718"/>
                <a:ext cx="332" cy="1514"/>
                <a:chOff x="117" y="2718"/>
                <a:chExt cx="332" cy="1514"/>
              </a:xfrm>
            </p:grpSpPr>
            <p:sp>
              <p:nvSpPr>
                <p:cNvPr id="82" name="Freeform 40">
                  <a:extLst>
                    <a:ext uri="{FF2B5EF4-FFF2-40B4-BE49-F238E27FC236}">
                      <a16:creationId xmlns:a16="http://schemas.microsoft.com/office/drawing/2014/main" id="{70CED989-8C73-4EAA-BEA8-4253356983DF}"/>
                    </a:ext>
                  </a:extLst>
                </p:cNvPr>
                <p:cNvSpPr>
                  <a:spLocks/>
                </p:cNvSpPr>
                <p:nvPr/>
              </p:nvSpPr>
              <p:spPr bwMode="ltGray">
                <a:xfrm>
                  <a:off x="167" y="3861"/>
                  <a:ext cx="28" cy="371"/>
                </a:xfrm>
                <a:custGeom>
                  <a:avLst/>
                  <a:gdLst>
                    <a:gd name="T0" fmla="*/ 21 w 28"/>
                    <a:gd name="T1" fmla="*/ 0 h 371"/>
                    <a:gd name="T2" fmla="*/ 19 w 28"/>
                    <a:gd name="T3" fmla="*/ 7 h 371"/>
                    <a:gd name="T4" fmla="*/ 11 w 28"/>
                    <a:gd name="T5" fmla="*/ 72 h 371"/>
                    <a:gd name="T6" fmla="*/ 5 w 28"/>
                    <a:gd name="T7" fmla="*/ 135 h 371"/>
                    <a:gd name="T8" fmla="*/ 0 w 28"/>
                    <a:gd name="T9" fmla="*/ 212 h 371"/>
                    <a:gd name="T10" fmla="*/ 0 w 28"/>
                    <a:gd name="T11" fmla="*/ 296 h 371"/>
                    <a:gd name="T12" fmla="*/ 3 w 28"/>
                    <a:gd name="T13" fmla="*/ 370 h 371"/>
                    <a:gd name="T14" fmla="*/ 5 w 28"/>
                    <a:gd name="T15" fmla="*/ 370 h 371"/>
                    <a:gd name="T16" fmla="*/ 3 w 28"/>
                    <a:gd name="T17" fmla="*/ 296 h 371"/>
                    <a:gd name="T18" fmla="*/ 3 w 28"/>
                    <a:gd name="T19" fmla="*/ 234 h 371"/>
                    <a:gd name="T20" fmla="*/ 8 w 28"/>
                    <a:gd name="T21" fmla="*/ 167 h 371"/>
                    <a:gd name="T22" fmla="*/ 15 w 28"/>
                    <a:gd name="T23" fmla="*/ 101 h 371"/>
                    <a:gd name="T24" fmla="*/ 27 w 28"/>
                    <a:gd name="T25" fmla="*/ 16 h 371"/>
                    <a:gd name="T26" fmla="*/ 21 w 28"/>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71">
                      <a:moveTo>
                        <a:pt x="21" y="0"/>
                      </a:moveTo>
                      <a:lnTo>
                        <a:pt x="19" y="7"/>
                      </a:lnTo>
                      <a:lnTo>
                        <a:pt x="11" y="72"/>
                      </a:lnTo>
                      <a:lnTo>
                        <a:pt x="5" y="135"/>
                      </a:lnTo>
                      <a:lnTo>
                        <a:pt x="0" y="212"/>
                      </a:lnTo>
                      <a:lnTo>
                        <a:pt x="0" y="296"/>
                      </a:lnTo>
                      <a:lnTo>
                        <a:pt x="3" y="370"/>
                      </a:lnTo>
                      <a:lnTo>
                        <a:pt x="5" y="370"/>
                      </a:lnTo>
                      <a:lnTo>
                        <a:pt x="3" y="296"/>
                      </a:lnTo>
                      <a:lnTo>
                        <a:pt x="3" y="234"/>
                      </a:lnTo>
                      <a:lnTo>
                        <a:pt x="8" y="167"/>
                      </a:lnTo>
                      <a:lnTo>
                        <a:pt x="15" y="101"/>
                      </a:lnTo>
                      <a:lnTo>
                        <a:pt x="27" y="16"/>
                      </a:lnTo>
                      <a:lnTo>
                        <a:pt x="2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3" name="Freeform 41">
                  <a:extLst>
                    <a:ext uri="{FF2B5EF4-FFF2-40B4-BE49-F238E27FC236}">
                      <a16:creationId xmlns:a16="http://schemas.microsoft.com/office/drawing/2014/main" id="{205547A5-9E2D-48F7-924E-568D5749FE6D}"/>
                    </a:ext>
                  </a:extLst>
                </p:cNvPr>
                <p:cNvSpPr>
                  <a:spLocks/>
                </p:cNvSpPr>
                <p:nvPr/>
              </p:nvSpPr>
              <p:spPr bwMode="ltGray">
                <a:xfrm>
                  <a:off x="117" y="3482"/>
                  <a:ext cx="88" cy="450"/>
                </a:xfrm>
                <a:custGeom>
                  <a:avLst/>
                  <a:gdLst>
                    <a:gd name="T0" fmla="*/ 86 w 88"/>
                    <a:gd name="T1" fmla="*/ 70 h 450"/>
                    <a:gd name="T2" fmla="*/ 79 w 88"/>
                    <a:gd name="T3" fmla="*/ 40 h 450"/>
                    <a:gd name="T4" fmla="*/ 76 w 88"/>
                    <a:gd name="T5" fmla="*/ 29 h 450"/>
                    <a:gd name="T6" fmla="*/ 70 w 88"/>
                    <a:gd name="T7" fmla="*/ 18 h 450"/>
                    <a:gd name="T8" fmla="*/ 64 w 88"/>
                    <a:gd name="T9" fmla="*/ 10 h 450"/>
                    <a:gd name="T10" fmla="*/ 56 w 88"/>
                    <a:gd name="T11" fmla="*/ 1 h 450"/>
                    <a:gd name="T12" fmla="*/ 49 w 88"/>
                    <a:gd name="T13" fmla="*/ 0 h 450"/>
                    <a:gd name="T14" fmla="*/ 42 w 88"/>
                    <a:gd name="T15" fmla="*/ 4 h 450"/>
                    <a:gd name="T16" fmla="*/ 35 w 88"/>
                    <a:gd name="T17" fmla="*/ 8 h 450"/>
                    <a:gd name="T18" fmla="*/ 27 w 88"/>
                    <a:gd name="T19" fmla="*/ 16 h 450"/>
                    <a:gd name="T20" fmla="*/ 22 w 88"/>
                    <a:gd name="T21" fmla="*/ 33 h 450"/>
                    <a:gd name="T22" fmla="*/ 17 w 88"/>
                    <a:gd name="T23" fmla="*/ 57 h 450"/>
                    <a:gd name="T24" fmla="*/ 12 w 88"/>
                    <a:gd name="T25" fmla="*/ 76 h 450"/>
                    <a:gd name="T26" fmla="*/ 7 w 88"/>
                    <a:gd name="T27" fmla="*/ 95 h 450"/>
                    <a:gd name="T28" fmla="*/ 2 w 88"/>
                    <a:gd name="T29" fmla="*/ 121 h 450"/>
                    <a:gd name="T30" fmla="*/ 0 w 88"/>
                    <a:gd name="T31" fmla="*/ 175 h 450"/>
                    <a:gd name="T32" fmla="*/ 0 w 88"/>
                    <a:gd name="T33" fmla="*/ 216 h 450"/>
                    <a:gd name="T34" fmla="*/ 5 w 88"/>
                    <a:gd name="T35" fmla="*/ 275 h 450"/>
                    <a:gd name="T36" fmla="*/ 12 w 88"/>
                    <a:gd name="T37" fmla="*/ 327 h 450"/>
                    <a:gd name="T38" fmla="*/ 27 w 88"/>
                    <a:gd name="T39" fmla="*/ 449 h 450"/>
                    <a:gd name="T40" fmla="*/ 21 w 88"/>
                    <a:gd name="T41" fmla="*/ 318 h 450"/>
                    <a:gd name="T42" fmla="*/ 18 w 88"/>
                    <a:gd name="T43" fmla="*/ 273 h 450"/>
                    <a:gd name="T44" fmla="*/ 15 w 88"/>
                    <a:gd name="T45" fmla="*/ 232 h 450"/>
                    <a:gd name="T46" fmla="*/ 15 w 88"/>
                    <a:gd name="T47" fmla="*/ 190 h 450"/>
                    <a:gd name="T48" fmla="*/ 17 w 88"/>
                    <a:gd name="T49" fmla="*/ 143 h 450"/>
                    <a:gd name="T50" fmla="*/ 19 w 88"/>
                    <a:gd name="T51" fmla="*/ 106 h 450"/>
                    <a:gd name="T52" fmla="*/ 23 w 88"/>
                    <a:gd name="T53" fmla="*/ 62 h 450"/>
                    <a:gd name="T54" fmla="*/ 29 w 88"/>
                    <a:gd name="T55" fmla="*/ 40 h 450"/>
                    <a:gd name="T56" fmla="*/ 37 w 88"/>
                    <a:gd name="T57" fmla="*/ 32 h 450"/>
                    <a:gd name="T58" fmla="*/ 59 w 88"/>
                    <a:gd name="T59" fmla="*/ 27 h 450"/>
                    <a:gd name="T60" fmla="*/ 72 w 88"/>
                    <a:gd name="T61" fmla="*/ 42 h 450"/>
                    <a:gd name="T62" fmla="*/ 87 w 88"/>
                    <a:gd name="T63" fmla="*/ 75 h 450"/>
                    <a:gd name="T64" fmla="*/ 86 w 88"/>
                    <a:gd name="T65" fmla="*/ 7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450">
                      <a:moveTo>
                        <a:pt x="86" y="70"/>
                      </a:moveTo>
                      <a:lnTo>
                        <a:pt x="79" y="40"/>
                      </a:lnTo>
                      <a:lnTo>
                        <a:pt x="76" y="29"/>
                      </a:lnTo>
                      <a:lnTo>
                        <a:pt x="70" y="18"/>
                      </a:lnTo>
                      <a:lnTo>
                        <a:pt x="64" y="10"/>
                      </a:lnTo>
                      <a:lnTo>
                        <a:pt x="56" y="1"/>
                      </a:lnTo>
                      <a:lnTo>
                        <a:pt x="49" y="0"/>
                      </a:lnTo>
                      <a:lnTo>
                        <a:pt x="42" y="4"/>
                      </a:lnTo>
                      <a:lnTo>
                        <a:pt x="35" y="8"/>
                      </a:lnTo>
                      <a:lnTo>
                        <a:pt x="27" y="16"/>
                      </a:lnTo>
                      <a:lnTo>
                        <a:pt x="22" y="33"/>
                      </a:lnTo>
                      <a:lnTo>
                        <a:pt x="17" y="57"/>
                      </a:lnTo>
                      <a:lnTo>
                        <a:pt x="12" y="76"/>
                      </a:lnTo>
                      <a:lnTo>
                        <a:pt x="7" y="95"/>
                      </a:lnTo>
                      <a:lnTo>
                        <a:pt x="2" y="121"/>
                      </a:lnTo>
                      <a:lnTo>
                        <a:pt x="0" y="175"/>
                      </a:lnTo>
                      <a:lnTo>
                        <a:pt x="0" y="216"/>
                      </a:lnTo>
                      <a:lnTo>
                        <a:pt x="5" y="275"/>
                      </a:lnTo>
                      <a:lnTo>
                        <a:pt x="12" y="327"/>
                      </a:lnTo>
                      <a:lnTo>
                        <a:pt x="27" y="449"/>
                      </a:lnTo>
                      <a:lnTo>
                        <a:pt x="21" y="318"/>
                      </a:lnTo>
                      <a:lnTo>
                        <a:pt x="18" y="273"/>
                      </a:lnTo>
                      <a:lnTo>
                        <a:pt x="15" y="232"/>
                      </a:lnTo>
                      <a:lnTo>
                        <a:pt x="15" y="190"/>
                      </a:lnTo>
                      <a:lnTo>
                        <a:pt x="17" y="143"/>
                      </a:lnTo>
                      <a:lnTo>
                        <a:pt x="19" y="106"/>
                      </a:lnTo>
                      <a:lnTo>
                        <a:pt x="23" y="62"/>
                      </a:lnTo>
                      <a:lnTo>
                        <a:pt x="29" y="40"/>
                      </a:lnTo>
                      <a:lnTo>
                        <a:pt x="37" y="32"/>
                      </a:lnTo>
                      <a:lnTo>
                        <a:pt x="59" y="27"/>
                      </a:lnTo>
                      <a:lnTo>
                        <a:pt x="72" y="42"/>
                      </a:lnTo>
                      <a:lnTo>
                        <a:pt x="87" y="75"/>
                      </a:lnTo>
                      <a:lnTo>
                        <a:pt x="86" y="7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84" name="Group 44">
                  <a:extLst>
                    <a:ext uri="{FF2B5EF4-FFF2-40B4-BE49-F238E27FC236}">
                      <a16:creationId xmlns:a16="http://schemas.microsoft.com/office/drawing/2014/main" id="{7DCF0450-B1AA-4CB7-9181-2B05758B5418}"/>
                    </a:ext>
                  </a:extLst>
                </p:cNvPr>
                <p:cNvGrpSpPr>
                  <a:grpSpLocks/>
                </p:cNvGrpSpPr>
                <p:nvPr/>
              </p:nvGrpSpPr>
              <p:grpSpPr bwMode="auto">
                <a:xfrm>
                  <a:off x="231" y="2718"/>
                  <a:ext cx="218" cy="641"/>
                  <a:chOff x="231" y="2718"/>
                  <a:chExt cx="218" cy="641"/>
                </a:xfrm>
              </p:grpSpPr>
              <p:sp>
                <p:nvSpPr>
                  <p:cNvPr id="87" name="Freeform 42">
                    <a:extLst>
                      <a:ext uri="{FF2B5EF4-FFF2-40B4-BE49-F238E27FC236}">
                        <a16:creationId xmlns:a16="http://schemas.microsoft.com/office/drawing/2014/main" id="{9A4DE3E1-8F73-4E79-ACBB-F3FDEE7615AC}"/>
                      </a:ext>
                    </a:extLst>
                  </p:cNvPr>
                  <p:cNvSpPr>
                    <a:spLocks/>
                  </p:cNvSpPr>
                  <p:nvPr/>
                </p:nvSpPr>
                <p:spPr bwMode="ltGray">
                  <a:xfrm>
                    <a:off x="231" y="2718"/>
                    <a:ext cx="122" cy="641"/>
                  </a:xfrm>
                  <a:custGeom>
                    <a:avLst/>
                    <a:gdLst>
                      <a:gd name="T0" fmla="*/ 114 w 122"/>
                      <a:gd name="T1" fmla="*/ 14 h 641"/>
                      <a:gd name="T2" fmla="*/ 112 w 122"/>
                      <a:gd name="T3" fmla="*/ 0 h 641"/>
                      <a:gd name="T4" fmla="*/ 104 w 122"/>
                      <a:gd name="T5" fmla="*/ 5 h 641"/>
                      <a:gd name="T6" fmla="*/ 99 w 122"/>
                      <a:gd name="T7" fmla="*/ 22 h 641"/>
                      <a:gd name="T8" fmla="*/ 3 w 122"/>
                      <a:gd name="T9" fmla="*/ 140 h 641"/>
                      <a:gd name="T10" fmla="*/ 89 w 122"/>
                      <a:gd name="T11" fmla="*/ 57 h 641"/>
                      <a:gd name="T12" fmla="*/ 90 w 122"/>
                      <a:gd name="T13" fmla="*/ 73 h 641"/>
                      <a:gd name="T14" fmla="*/ 47 w 122"/>
                      <a:gd name="T15" fmla="*/ 173 h 641"/>
                      <a:gd name="T16" fmla="*/ 100 w 122"/>
                      <a:gd name="T17" fmla="*/ 93 h 641"/>
                      <a:gd name="T18" fmla="*/ 93 w 122"/>
                      <a:gd name="T19" fmla="*/ 126 h 641"/>
                      <a:gd name="T20" fmla="*/ 76 w 122"/>
                      <a:gd name="T21" fmla="*/ 181 h 641"/>
                      <a:gd name="T22" fmla="*/ 26 w 122"/>
                      <a:gd name="T23" fmla="*/ 326 h 641"/>
                      <a:gd name="T24" fmla="*/ 28 w 122"/>
                      <a:gd name="T25" fmla="*/ 315 h 641"/>
                      <a:gd name="T26" fmla="*/ 61 w 122"/>
                      <a:gd name="T27" fmla="*/ 224 h 641"/>
                      <a:gd name="T28" fmla="*/ 87 w 122"/>
                      <a:gd name="T29" fmla="*/ 154 h 641"/>
                      <a:gd name="T30" fmla="*/ 99 w 122"/>
                      <a:gd name="T31" fmla="*/ 120 h 641"/>
                      <a:gd name="T32" fmla="*/ 101 w 122"/>
                      <a:gd name="T33" fmla="*/ 132 h 641"/>
                      <a:gd name="T34" fmla="*/ 87 w 122"/>
                      <a:gd name="T35" fmla="*/ 176 h 641"/>
                      <a:gd name="T36" fmla="*/ 67 w 122"/>
                      <a:gd name="T37" fmla="*/ 237 h 641"/>
                      <a:gd name="T38" fmla="*/ 93 w 122"/>
                      <a:gd name="T39" fmla="*/ 154 h 641"/>
                      <a:gd name="T40" fmla="*/ 101 w 122"/>
                      <a:gd name="T41" fmla="*/ 132 h 641"/>
                      <a:gd name="T42" fmla="*/ 102 w 122"/>
                      <a:gd name="T43" fmla="*/ 156 h 641"/>
                      <a:gd name="T44" fmla="*/ 93 w 122"/>
                      <a:gd name="T45" fmla="*/ 198 h 641"/>
                      <a:gd name="T46" fmla="*/ 67 w 122"/>
                      <a:gd name="T47" fmla="*/ 254 h 641"/>
                      <a:gd name="T48" fmla="*/ 44 w 122"/>
                      <a:gd name="T49" fmla="*/ 305 h 641"/>
                      <a:gd name="T50" fmla="*/ 70 w 122"/>
                      <a:gd name="T51" fmla="*/ 253 h 641"/>
                      <a:gd name="T52" fmla="*/ 97 w 122"/>
                      <a:gd name="T53" fmla="*/ 193 h 641"/>
                      <a:gd name="T54" fmla="*/ 96 w 122"/>
                      <a:gd name="T55" fmla="*/ 213 h 641"/>
                      <a:gd name="T56" fmla="*/ 97 w 122"/>
                      <a:gd name="T57" fmla="*/ 248 h 641"/>
                      <a:gd name="T58" fmla="*/ 92 w 122"/>
                      <a:gd name="T59" fmla="*/ 266 h 641"/>
                      <a:gd name="T60" fmla="*/ 71 w 122"/>
                      <a:gd name="T61" fmla="*/ 317 h 641"/>
                      <a:gd name="T62" fmla="*/ 30 w 122"/>
                      <a:gd name="T63" fmla="*/ 399 h 641"/>
                      <a:gd name="T64" fmla="*/ 36 w 122"/>
                      <a:gd name="T65" fmla="*/ 381 h 641"/>
                      <a:gd name="T66" fmla="*/ 87 w 122"/>
                      <a:gd name="T67" fmla="*/ 282 h 641"/>
                      <a:gd name="T68" fmla="*/ 103 w 122"/>
                      <a:gd name="T69" fmla="*/ 239 h 641"/>
                      <a:gd name="T70" fmla="*/ 62 w 122"/>
                      <a:gd name="T71" fmla="*/ 367 h 641"/>
                      <a:gd name="T72" fmla="*/ 102 w 122"/>
                      <a:gd name="T73" fmla="*/ 277 h 641"/>
                      <a:gd name="T74" fmla="*/ 101 w 122"/>
                      <a:gd name="T75" fmla="*/ 313 h 641"/>
                      <a:gd name="T76" fmla="*/ 81 w 122"/>
                      <a:gd name="T77" fmla="*/ 399 h 641"/>
                      <a:gd name="T78" fmla="*/ 46 w 122"/>
                      <a:gd name="T79" fmla="*/ 460 h 641"/>
                      <a:gd name="T80" fmla="*/ 14 w 122"/>
                      <a:gd name="T81" fmla="*/ 515 h 641"/>
                      <a:gd name="T82" fmla="*/ 63 w 122"/>
                      <a:gd name="T83" fmla="*/ 438 h 641"/>
                      <a:gd name="T84" fmla="*/ 83 w 122"/>
                      <a:gd name="T85" fmla="*/ 393 h 641"/>
                      <a:gd name="T86" fmla="*/ 101 w 122"/>
                      <a:gd name="T87" fmla="*/ 328 h 641"/>
                      <a:gd name="T88" fmla="*/ 99 w 122"/>
                      <a:gd name="T89" fmla="*/ 357 h 641"/>
                      <a:gd name="T90" fmla="*/ 98 w 122"/>
                      <a:gd name="T91" fmla="*/ 386 h 641"/>
                      <a:gd name="T92" fmla="*/ 99 w 122"/>
                      <a:gd name="T93" fmla="*/ 415 h 641"/>
                      <a:gd name="T94" fmla="*/ 81 w 122"/>
                      <a:gd name="T95" fmla="*/ 471 h 641"/>
                      <a:gd name="T96" fmla="*/ 47 w 122"/>
                      <a:gd name="T97" fmla="*/ 521 h 641"/>
                      <a:gd name="T98" fmla="*/ 50 w 122"/>
                      <a:gd name="T99" fmla="*/ 517 h 641"/>
                      <a:gd name="T100" fmla="*/ 91 w 122"/>
                      <a:gd name="T101" fmla="*/ 449 h 641"/>
                      <a:gd name="T102" fmla="*/ 89 w 122"/>
                      <a:gd name="T103" fmla="*/ 466 h 641"/>
                      <a:gd name="T104" fmla="*/ 91 w 122"/>
                      <a:gd name="T105" fmla="*/ 476 h 641"/>
                      <a:gd name="T106" fmla="*/ 93 w 122"/>
                      <a:gd name="T107" fmla="*/ 492 h 641"/>
                      <a:gd name="T108" fmla="*/ 73 w 122"/>
                      <a:gd name="T109" fmla="*/ 544 h 641"/>
                      <a:gd name="T110" fmla="*/ 50 w 122"/>
                      <a:gd name="T111" fmla="*/ 555 h 641"/>
                      <a:gd name="T112" fmla="*/ 91 w 122"/>
                      <a:gd name="T113" fmla="*/ 510 h 641"/>
                      <a:gd name="T114" fmla="*/ 89 w 122"/>
                      <a:gd name="T115" fmla="*/ 536 h 641"/>
                      <a:gd name="T116" fmla="*/ 92 w 122"/>
                      <a:gd name="T117" fmla="*/ 550 h 641"/>
                      <a:gd name="T118" fmla="*/ 44 w 122"/>
                      <a:gd name="T119" fmla="*/ 640 h 641"/>
                      <a:gd name="T120" fmla="*/ 89 w 122"/>
                      <a:gd name="T121" fmla="*/ 571 h 641"/>
                      <a:gd name="T122" fmla="*/ 98 w 122"/>
                      <a:gd name="T123" fmla="*/ 546 h 641"/>
                      <a:gd name="T124" fmla="*/ 105 w 122"/>
                      <a:gd name="T125" fmla="*/ 52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641">
                        <a:moveTo>
                          <a:pt x="112" y="49"/>
                        </a:moveTo>
                        <a:lnTo>
                          <a:pt x="114" y="14"/>
                        </a:lnTo>
                        <a:lnTo>
                          <a:pt x="121" y="12"/>
                        </a:lnTo>
                        <a:lnTo>
                          <a:pt x="112" y="0"/>
                        </a:lnTo>
                        <a:lnTo>
                          <a:pt x="109" y="0"/>
                        </a:lnTo>
                        <a:lnTo>
                          <a:pt x="104" y="5"/>
                        </a:lnTo>
                        <a:lnTo>
                          <a:pt x="104" y="16"/>
                        </a:lnTo>
                        <a:lnTo>
                          <a:pt x="99" y="22"/>
                        </a:lnTo>
                        <a:lnTo>
                          <a:pt x="59" y="114"/>
                        </a:lnTo>
                        <a:lnTo>
                          <a:pt x="3" y="140"/>
                        </a:lnTo>
                        <a:lnTo>
                          <a:pt x="58" y="113"/>
                        </a:lnTo>
                        <a:lnTo>
                          <a:pt x="89" y="57"/>
                        </a:lnTo>
                        <a:lnTo>
                          <a:pt x="99" y="49"/>
                        </a:lnTo>
                        <a:lnTo>
                          <a:pt x="90" y="73"/>
                        </a:lnTo>
                        <a:lnTo>
                          <a:pt x="99" y="74"/>
                        </a:lnTo>
                        <a:lnTo>
                          <a:pt x="47" y="173"/>
                        </a:lnTo>
                        <a:lnTo>
                          <a:pt x="83" y="111"/>
                        </a:lnTo>
                        <a:lnTo>
                          <a:pt x="100" y="93"/>
                        </a:lnTo>
                        <a:lnTo>
                          <a:pt x="99" y="106"/>
                        </a:lnTo>
                        <a:lnTo>
                          <a:pt x="93" y="126"/>
                        </a:lnTo>
                        <a:lnTo>
                          <a:pt x="89" y="143"/>
                        </a:lnTo>
                        <a:lnTo>
                          <a:pt x="76" y="181"/>
                        </a:lnTo>
                        <a:lnTo>
                          <a:pt x="54" y="248"/>
                        </a:lnTo>
                        <a:lnTo>
                          <a:pt x="26" y="326"/>
                        </a:lnTo>
                        <a:lnTo>
                          <a:pt x="3" y="381"/>
                        </a:lnTo>
                        <a:lnTo>
                          <a:pt x="28" y="315"/>
                        </a:lnTo>
                        <a:lnTo>
                          <a:pt x="42" y="275"/>
                        </a:lnTo>
                        <a:lnTo>
                          <a:pt x="61" y="224"/>
                        </a:lnTo>
                        <a:lnTo>
                          <a:pt x="71" y="193"/>
                        </a:lnTo>
                        <a:lnTo>
                          <a:pt x="87" y="154"/>
                        </a:lnTo>
                        <a:lnTo>
                          <a:pt x="93" y="136"/>
                        </a:lnTo>
                        <a:lnTo>
                          <a:pt x="99" y="120"/>
                        </a:lnTo>
                        <a:lnTo>
                          <a:pt x="95" y="122"/>
                        </a:lnTo>
                        <a:lnTo>
                          <a:pt x="101" y="132"/>
                        </a:lnTo>
                        <a:lnTo>
                          <a:pt x="95" y="143"/>
                        </a:lnTo>
                        <a:lnTo>
                          <a:pt x="87" y="176"/>
                        </a:lnTo>
                        <a:lnTo>
                          <a:pt x="78" y="210"/>
                        </a:lnTo>
                        <a:lnTo>
                          <a:pt x="67" y="237"/>
                        </a:lnTo>
                        <a:lnTo>
                          <a:pt x="85" y="181"/>
                        </a:lnTo>
                        <a:lnTo>
                          <a:pt x="93" y="154"/>
                        </a:lnTo>
                        <a:lnTo>
                          <a:pt x="99" y="132"/>
                        </a:lnTo>
                        <a:lnTo>
                          <a:pt x="101" y="132"/>
                        </a:lnTo>
                        <a:lnTo>
                          <a:pt x="97" y="164"/>
                        </a:lnTo>
                        <a:lnTo>
                          <a:pt x="102" y="156"/>
                        </a:lnTo>
                        <a:lnTo>
                          <a:pt x="99" y="176"/>
                        </a:lnTo>
                        <a:lnTo>
                          <a:pt x="93" y="198"/>
                        </a:lnTo>
                        <a:lnTo>
                          <a:pt x="81" y="231"/>
                        </a:lnTo>
                        <a:lnTo>
                          <a:pt x="67" y="254"/>
                        </a:lnTo>
                        <a:lnTo>
                          <a:pt x="54" y="282"/>
                        </a:lnTo>
                        <a:lnTo>
                          <a:pt x="44" y="305"/>
                        </a:lnTo>
                        <a:lnTo>
                          <a:pt x="50" y="293"/>
                        </a:lnTo>
                        <a:lnTo>
                          <a:pt x="70" y="253"/>
                        </a:lnTo>
                        <a:lnTo>
                          <a:pt x="93" y="204"/>
                        </a:lnTo>
                        <a:lnTo>
                          <a:pt x="97" y="193"/>
                        </a:lnTo>
                        <a:lnTo>
                          <a:pt x="101" y="176"/>
                        </a:lnTo>
                        <a:lnTo>
                          <a:pt x="96" y="213"/>
                        </a:lnTo>
                        <a:lnTo>
                          <a:pt x="105" y="199"/>
                        </a:lnTo>
                        <a:lnTo>
                          <a:pt x="97" y="248"/>
                        </a:lnTo>
                        <a:lnTo>
                          <a:pt x="95" y="259"/>
                        </a:lnTo>
                        <a:lnTo>
                          <a:pt x="92" y="266"/>
                        </a:lnTo>
                        <a:lnTo>
                          <a:pt x="82" y="292"/>
                        </a:lnTo>
                        <a:lnTo>
                          <a:pt x="71" y="317"/>
                        </a:lnTo>
                        <a:lnTo>
                          <a:pt x="50" y="359"/>
                        </a:lnTo>
                        <a:lnTo>
                          <a:pt x="30" y="399"/>
                        </a:lnTo>
                        <a:lnTo>
                          <a:pt x="0" y="454"/>
                        </a:lnTo>
                        <a:lnTo>
                          <a:pt x="36" y="381"/>
                        </a:lnTo>
                        <a:lnTo>
                          <a:pt x="73" y="310"/>
                        </a:lnTo>
                        <a:lnTo>
                          <a:pt x="87" y="282"/>
                        </a:lnTo>
                        <a:lnTo>
                          <a:pt x="95" y="252"/>
                        </a:lnTo>
                        <a:lnTo>
                          <a:pt x="103" y="239"/>
                        </a:lnTo>
                        <a:lnTo>
                          <a:pt x="104" y="240"/>
                        </a:lnTo>
                        <a:lnTo>
                          <a:pt x="62" y="367"/>
                        </a:lnTo>
                        <a:lnTo>
                          <a:pt x="95" y="280"/>
                        </a:lnTo>
                        <a:lnTo>
                          <a:pt x="102" y="277"/>
                        </a:lnTo>
                        <a:lnTo>
                          <a:pt x="93" y="324"/>
                        </a:lnTo>
                        <a:lnTo>
                          <a:pt x="101" y="313"/>
                        </a:lnTo>
                        <a:lnTo>
                          <a:pt x="89" y="365"/>
                        </a:lnTo>
                        <a:lnTo>
                          <a:pt x="81" y="399"/>
                        </a:lnTo>
                        <a:lnTo>
                          <a:pt x="67" y="426"/>
                        </a:lnTo>
                        <a:lnTo>
                          <a:pt x="46" y="460"/>
                        </a:lnTo>
                        <a:lnTo>
                          <a:pt x="28" y="492"/>
                        </a:lnTo>
                        <a:lnTo>
                          <a:pt x="14" y="515"/>
                        </a:lnTo>
                        <a:lnTo>
                          <a:pt x="3" y="527"/>
                        </a:lnTo>
                        <a:lnTo>
                          <a:pt x="63" y="438"/>
                        </a:lnTo>
                        <a:lnTo>
                          <a:pt x="76" y="411"/>
                        </a:lnTo>
                        <a:lnTo>
                          <a:pt x="83" y="393"/>
                        </a:lnTo>
                        <a:lnTo>
                          <a:pt x="92" y="359"/>
                        </a:lnTo>
                        <a:lnTo>
                          <a:pt x="101" y="328"/>
                        </a:lnTo>
                        <a:lnTo>
                          <a:pt x="92" y="373"/>
                        </a:lnTo>
                        <a:lnTo>
                          <a:pt x="99" y="357"/>
                        </a:lnTo>
                        <a:lnTo>
                          <a:pt x="91" y="394"/>
                        </a:lnTo>
                        <a:lnTo>
                          <a:pt x="98" y="386"/>
                        </a:lnTo>
                        <a:lnTo>
                          <a:pt x="90" y="430"/>
                        </a:lnTo>
                        <a:lnTo>
                          <a:pt x="99" y="415"/>
                        </a:lnTo>
                        <a:lnTo>
                          <a:pt x="91" y="438"/>
                        </a:lnTo>
                        <a:lnTo>
                          <a:pt x="81" y="471"/>
                        </a:lnTo>
                        <a:lnTo>
                          <a:pt x="73" y="481"/>
                        </a:lnTo>
                        <a:lnTo>
                          <a:pt x="47" y="521"/>
                        </a:lnTo>
                        <a:lnTo>
                          <a:pt x="24" y="544"/>
                        </a:lnTo>
                        <a:lnTo>
                          <a:pt x="50" y="517"/>
                        </a:lnTo>
                        <a:lnTo>
                          <a:pt x="71" y="482"/>
                        </a:lnTo>
                        <a:lnTo>
                          <a:pt x="91" y="449"/>
                        </a:lnTo>
                        <a:lnTo>
                          <a:pt x="97" y="433"/>
                        </a:lnTo>
                        <a:lnTo>
                          <a:pt x="89" y="466"/>
                        </a:lnTo>
                        <a:lnTo>
                          <a:pt x="95" y="460"/>
                        </a:lnTo>
                        <a:lnTo>
                          <a:pt x="91" y="476"/>
                        </a:lnTo>
                        <a:lnTo>
                          <a:pt x="89" y="499"/>
                        </a:lnTo>
                        <a:lnTo>
                          <a:pt x="93" y="492"/>
                        </a:lnTo>
                        <a:lnTo>
                          <a:pt x="88" y="512"/>
                        </a:lnTo>
                        <a:lnTo>
                          <a:pt x="73" y="544"/>
                        </a:lnTo>
                        <a:lnTo>
                          <a:pt x="63" y="549"/>
                        </a:lnTo>
                        <a:lnTo>
                          <a:pt x="50" y="555"/>
                        </a:lnTo>
                        <a:lnTo>
                          <a:pt x="75" y="538"/>
                        </a:lnTo>
                        <a:lnTo>
                          <a:pt x="91" y="510"/>
                        </a:lnTo>
                        <a:lnTo>
                          <a:pt x="95" y="488"/>
                        </a:lnTo>
                        <a:lnTo>
                          <a:pt x="89" y="536"/>
                        </a:lnTo>
                        <a:lnTo>
                          <a:pt x="95" y="523"/>
                        </a:lnTo>
                        <a:lnTo>
                          <a:pt x="92" y="550"/>
                        </a:lnTo>
                        <a:lnTo>
                          <a:pt x="85" y="585"/>
                        </a:lnTo>
                        <a:lnTo>
                          <a:pt x="44" y="640"/>
                        </a:lnTo>
                        <a:lnTo>
                          <a:pt x="85" y="589"/>
                        </a:lnTo>
                        <a:lnTo>
                          <a:pt x="89" y="571"/>
                        </a:lnTo>
                        <a:lnTo>
                          <a:pt x="92" y="560"/>
                        </a:lnTo>
                        <a:lnTo>
                          <a:pt x="98" y="546"/>
                        </a:lnTo>
                        <a:lnTo>
                          <a:pt x="103" y="572"/>
                        </a:lnTo>
                        <a:lnTo>
                          <a:pt x="105" y="523"/>
                        </a:lnTo>
                        <a:lnTo>
                          <a:pt x="112" y="4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8" name="Freeform 43">
                    <a:extLst>
                      <a:ext uri="{FF2B5EF4-FFF2-40B4-BE49-F238E27FC236}">
                        <a16:creationId xmlns:a16="http://schemas.microsoft.com/office/drawing/2014/main" id="{E955A171-07E9-46F7-83C5-97EEE2B88DC6}"/>
                      </a:ext>
                    </a:extLst>
                  </p:cNvPr>
                  <p:cNvSpPr>
                    <a:spLocks/>
                  </p:cNvSpPr>
                  <p:nvPr/>
                </p:nvSpPr>
                <p:spPr bwMode="ltGray">
                  <a:xfrm>
                    <a:off x="335" y="2718"/>
                    <a:ext cx="114" cy="641"/>
                  </a:xfrm>
                  <a:custGeom>
                    <a:avLst/>
                    <a:gdLst>
                      <a:gd name="T0" fmla="*/ 0 w 114"/>
                      <a:gd name="T1" fmla="*/ 529 h 641"/>
                      <a:gd name="T2" fmla="*/ 4 w 114"/>
                      <a:gd name="T3" fmla="*/ 507 h 641"/>
                      <a:gd name="T4" fmla="*/ 32 w 114"/>
                      <a:gd name="T5" fmla="*/ 640 h 641"/>
                      <a:gd name="T6" fmla="*/ 10 w 114"/>
                      <a:gd name="T7" fmla="*/ 510 h 641"/>
                      <a:gd name="T8" fmla="*/ 12 w 114"/>
                      <a:gd name="T9" fmla="*/ 496 h 641"/>
                      <a:gd name="T10" fmla="*/ 39 w 114"/>
                      <a:gd name="T11" fmla="*/ 591 h 641"/>
                      <a:gd name="T12" fmla="*/ 11 w 114"/>
                      <a:gd name="T13" fmla="*/ 490 h 641"/>
                      <a:gd name="T14" fmla="*/ 15 w 114"/>
                      <a:gd name="T15" fmla="*/ 469 h 641"/>
                      <a:gd name="T16" fmla="*/ 18 w 114"/>
                      <a:gd name="T17" fmla="*/ 446 h 641"/>
                      <a:gd name="T18" fmla="*/ 16 w 114"/>
                      <a:gd name="T19" fmla="*/ 430 h 641"/>
                      <a:gd name="T20" fmla="*/ 20 w 114"/>
                      <a:gd name="T21" fmla="*/ 420 h 641"/>
                      <a:gd name="T22" fmla="*/ 18 w 114"/>
                      <a:gd name="T23" fmla="*/ 418 h 641"/>
                      <a:gd name="T24" fmla="*/ 18 w 114"/>
                      <a:gd name="T25" fmla="*/ 395 h 641"/>
                      <a:gd name="T26" fmla="*/ 20 w 114"/>
                      <a:gd name="T27" fmla="*/ 379 h 641"/>
                      <a:gd name="T28" fmla="*/ 53 w 114"/>
                      <a:gd name="T29" fmla="*/ 491 h 641"/>
                      <a:gd name="T30" fmla="*/ 18 w 114"/>
                      <a:gd name="T31" fmla="*/ 374 h 641"/>
                      <a:gd name="T32" fmla="*/ 22 w 114"/>
                      <a:gd name="T33" fmla="*/ 374 h 641"/>
                      <a:gd name="T34" fmla="*/ 22 w 114"/>
                      <a:gd name="T35" fmla="*/ 340 h 641"/>
                      <a:gd name="T36" fmla="*/ 64 w 114"/>
                      <a:gd name="T37" fmla="*/ 419 h 641"/>
                      <a:gd name="T38" fmla="*/ 31 w 114"/>
                      <a:gd name="T39" fmla="*/ 364 h 641"/>
                      <a:gd name="T40" fmla="*/ 19 w 114"/>
                      <a:gd name="T41" fmla="*/ 318 h 641"/>
                      <a:gd name="T42" fmla="*/ 20 w 114"/>
                      <a:gd name="T43" fmla="*/ 301 h 641"/>
                      <a:gd name="T44" fmla="*/ 27 w 114"/>
                      <a:gd name="T45" fmla="*/ 316 h 641"/>
                      <a:gd name="T46" fmla="*/ 28 w 114"/>
                      <a:gd name="T47" fmla="*/ 295 h 641"/>
                      <a:gd name="T48" fmla="*/ 59 w 114"/>
                      <a:gd name="T49" fmla="*/ 330 h 641"/>
                      <a:gd name="T50" fmla="*/ 47 w 114"/>
                      <a:gd name="T51" fmla="*/ 313 h 641"/>
                      <a:gd name="T52" fmla="*/ 23 w 114"/>
                      <a:gd name="T53" fmla="*/ 269 h 641"/>
                      <a:gd name="T54" fmla="*/ 22 w 114"/>
                      <a:gd name="T55" fmla="*/ 240 h 641"/>
                      <a:gd name="T56" fmla="*/ 24 w 114"/>
                      <a:gd name="T57" fmla="*/ 222 h 641"/>
                      <a:gd name="T58" fmla="*/ 32 w 114"/>
                      <a:gd name="T59" fmla="*/ 235 h 641"/>
                      <a:gd name="T60" fmla="*/ 31 w 114"/>
                      <a:gd name="T61" fmla="*/ 206 h 641"/>
                      <a:gd name="T62" fmla="*/ 28 w 114"/>
                      <a:gd name="T63" fmla="*/ 185 h 641"/>
                      <a:gd name="T64" fmla="*/ 30 w 114"/>
                      <a:gd name="T65" fmla="*/ 174 h 641"/>
                      <a:gd name="T66" fmla="*/ 63 w 114"/>
                      <a:gd name="T67" fmla="*/ 228 h 641"/>
                      <a:gd name="T68" fmla="*/ 101 w 114"/>
                      <a:gd name="T69" fmla="*/ 269 h 641"/>
                      <a:gd name="T70" fmla="*/ 47 w 114"/>
                      <a:gd name="T71" fmla="*/ 202 h 641"/>
                      <a:gd name="T72" fmla="*/ 30 w 114"/>
                      <a:gd name="T73" fmla="*/ 174 h 641"/>
                      <a:gd name="T74" fmla="*/ 32 w 114"/>
                      <a:gd name="T75" fmla="*/ 158 h 641"/>
                      <a:gd name="T76" fmla="*/ 28 w 114"/>
                      <a:gd name="T77" fmla="*/ 122 h 641"/>
                      <a:gd name="T78" fmla="*/ 30 w 114"/>
                      <a:gd name="T79" fmla="*/ 97 h 641"/>
                      <a:gd name="T80" fmla="*/ 47 w 114"/>
                      <a:gd name="T81" fmla="*/ 127 h 641"/>
                      <a:gd name="T82" fmla="*/ 44 w 114"/>
                      <a:gd name="T83" fmla="*/ 119 h 641"/>
                      <a:gd name="T84" fmla="*/ 32 w 114"/>
                      <a:gd name="T85" fmla="*/ 97 h 641"/>
                      <a:gd name="T86" fmla="*/ 30 w 114"/>
                      <a:gd name="T87" fmla="*/ 86 h 641"/>
                      <a:gd name="T88" fmla="*/ 24 w 114"/>
                      <a:gd name="T89" fmla="*/ 70 h 641"/>
                      <a:gd name="T90" fmla="*/ 59 w 114"/>
                      <a:gd name="T91" fmla="*/ 99 h 641"/>
                      <a:gd name="T92" fmla="*/ 24 w 114"/>
                      <a:gd name="T93" fmla="*/ 47 h 641"/>
                      <a:gd name="T94" fmla="*/ 65 w 114"/>
                      <a:gd name="T95" fmla="*/ 47 h 641"/>
                      <a:gd name="T96" fmla="*/ 84 w 114"/>
                      <a:gd name="T97" fmla="*/ 40 h 641"/>
                      <a:gd name="T98" fmla="*/ 30 w 114"/>
                      <a:gd name="T99" fmla="*/ 47 h 641"/>
                      <a:gd name="T100" fmla="*/ 22 w 114"/>
                      <a:gd name="T101" fmla="*/ 19 h 641"/>
                      <a:gd name="T102" fmla="*/ 10 w 114"/>
                      <a:gd name="T103" fmla="*/ 8 h 641"/>
                      <a:gd name="T104" fmla="*/ 0 w 114"/>
                      <a:gd name="T105" fmla="*/ 556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 h="641">
                        <a:moveTo>
                          <a:pt x="0" y="556"/>
                        </a:moveTo>
                        <a:lnTo>
                          <a:pt x="0" y="529"/>
                        </a:lnTo>
                        <a:lnTo>
                          <a:pt x="7" y="545"/>
                        </a:lnTo>
                        <a:lnTo>
                          <a:pt x="4" y="507"/>
                        </a:lnTo>
                        <a:lnTo>
                          <a:pt x="10" y="512"/>
                        </a:lnTo>
                        <a:lnTo>
                          <a:pt x="32" y="640"/>
                        </a:lnTo>
                        <a:lnTo>
                          <a:pt x="12" y="529"/>
                        </a:lnTo>
                        <a:lnTo>
                          <a:pt x="10" y="510"/>
                        </a:lnTo>
                        <a:lnTo>
                          <a:pt x="8" y="491"/>
                        </a:lnTo>
                        <a:lnTo>
                          <a:pt x="12" y="496"/>
                        </a:lnTo>
                        <a:lnTo>
                          <a:pt x="25" y="531"/>
                        </a:lnTo>
                        <a:lnTo>
                          <a:pt x="39" y="591"/>
                        </a:lnTo>
                        <a:lnTo>
                          <a:pt x="18" y="512"/>
                        </a:lnTo>
                        <a:lnTo>
                          <a:pt x="11" y="490"/>
                        </a:lnTo>
                        <a:lnTo>
                          <a:pt x="10" y="460"/>
                        </a:lnTo>
                        <a:lnTo>
                          <a:pt x="15" y="469"/>
                        </a:lnTo>
                        <a:lnTo>
                          <a:pt x="14" y="434"/>
                        </a:lnTo>
                        <a:lnTo>
                          <a:pt x="18" y="446"/>
                        </a:lnTo>
                        <a:lnTo>
                          <a:pt x="38" y="562"/>
                        </a:lnTo>
                        <a:lnTo>
                          <a:pt x="16" y="430"/>
                        </a:lnTo>
                        <a:lnTo>
                          <a:pt x="14" y="407"/>
                        </a:lnTo>
                        <a:lnTo>
                          <a:pt x="20" y="420"/>
                        </a:lnTo>
                        <a:lnTo>
                          <a:pt x="36" y="485"/>
                        </a:lnTo>
                        <a:lnTo>
                          <a:pt x="18" y="418"/>
                        </a:lnTo>
                        <a:lnTo>
                          <a:pt x="12" y="385"/>
                        </a:lnTo>
                        <a:lnTo>
                          <a:pt x="18" y="395"/>
                        </a:lnTo>
                        <a:lnTo>
                          <a:pt x="14" y="374"/>
                        </a:lnTo>
                        <a:lnTo>
                          <a:pt x="20" y="379"/>
                        </a:lnTo>
                        <a:lnTo>
                          <a:pt x="26" y="418"/>
                        </a:lnTo>
                        <a:lnTo>
                          <a:pt x="53" y="491"/>
                        </a:lnTo>
                        <a:lnTo>
                          <a:pt x="24" y="407"/>
                        </a:lnTo>
                        <a:lnTo>
                          <a:pt x="18" y="374"/>
                        </a:lnTo>
                        <a:lnTo>
                          <a:pt x="16" y="357"/>
                        </a:lnTo>
                        <a:lnTo>
                          <a:pt x="22" y="374"/>
                        </a:lnTo>
                        <a:lnTo>
                          <a:pt x="18" y="336"/>
                        </a:lnTo>
                        <a:lnTo>
                          <a:pt x="22" y="340"/>
                        </a:lnTo>
                        <a:lnTo>
                          <a:pt x="25" y="360"/>
                        </a:lnTo>
                        <a:lnTo>
                          <a:pt x="64" y="419"/>
                        </a:lnTo>
                        <a:lnTo>
                          <a:pt x="43" y="384"/>
                        </a:lnTo>
                        <a:lnTo>
                          <a:pt x="31" y="364"/>
                        </a:lnTo>
                        <a:lnTo>
                          <a:pt x="28" y="357"/>
                        </a:lnTo>
                        <a:lnTo>
                          <a:pt x="19" y="318"/>
                        </a:lnTo>
                        <a:lnTo>
                          <a:pt x="22" y="325"/>
                        </a:lnTo>
                        <a:lnTo>
                          <a:pt x="20" y="301"/>
                        </a:lnTo>
                        <a:lnTo>
                          <a:pt x="19" y="306"/>
                        </a:lnTo>
                        <a:lnTo>
                          <a:pt x="27" y="316"/>
                        </a:lnTo>
                        <a:lnTo>
                          <a:pt x="21" y="290"/>
                        </a:lnTo>
                        <a:lnTo>
                          <a:pt x="28" y="295"/>
                        </a:lnTo>
                        <a:lnTo>
                          <a:pt x="43" y="308"/>
                        </a:lnTo>
                        <a:lnTo>
                          <a:pt x="59" y="330"/>
                        </a:lnTo>
                        <a:lnTo>
                          <a:pt x="99" y="413"/>
                        </a:lnTo>
                        <a:lnTo>
                          <a:pt x="47" y="313"/>
                        </a:lnTo>
                        <a:lnTo>
                          <a:pt x="28" y="290"/>
                        </a:lnTo>
                        <a:lnTo>
                          <a:pt x="23" y="269"/>
                        </a:lnTo>
                        <a:lnTo>
                          <a:pt x="31" y="279"/>
                        </a:lnTo>
                        <a:lnTo>
                          <a:pt x="22" y="240"/>
                        </a:lnTo>
                        <a:lnTo>
                          <a:pt x="28" y="243"/>
                        </a:lnTo>
                        <a:lnTo>
                          <a:pt x="24" y="222"/>
                        </a:lnTo>
                        <a:lnTo>
                          <a:pt x="25" y="218"/>
                        </a:lnTo>
                        <a:lnTo>
                          <a:pt x="32" y="235"/>
                        </a:lnTo>
                        <a:lnTo>
                          <a:pt x="25" y="206"/>
                        </a:lnTo>
                        <a:lnTo>
                          <a:pt x="31" y="206"/>
                        </a:lnTo>
                        <a:lnTo>
                          <a:pt x="24" y="185"/>
                        </a:lnTo>
                        <a:lnTo>
                          <a:pt x="28" y="185"/>
                        </a:lnTo>
                        <a:lnTo>
                          <a:pt x="24" y="174"/>
                        </a:lnTo>
                        <a:lnTo>
                          <a:pt x="30" y="174"/>
                        </a:lnTo>
                        <a:lnTo>
                          <a:pt x="42" y="198"/>
                        </a:lnTo>
                        <a:lnTo>
                          <a:pt x="63" y="228"/>
                        </a:lnTo>
                        <a:lnTo>
                          <a:pt x="83" y="252"/>
                        </a:lnTo>
                        <a:lnTo>
                          <a:pt x="101" y="269"/>
                        </a:lnTo>
                        <a:lnTo>
                          <a:pt x="57" y="218"/>
                        </a:lnTo>
                        <a:lnTo>
                          <a:pt x="47" y="202"/>
                        </a:lnTo>
                        <a:lnTo>
                          <a:pt x="32" y="181"/>
                        </a:lnTo>
                        <a:lnTo>
                          <a:pt x="30" y="174"/>
                        </a:lnTo>
                        <a:lnTo>
                          <a:pt x="26" y="152"/>
                        </a:lnTo>
                        <a:lnTo>
                          <a:pt x="32" y="158"/>
                        </a:lnTo>
                        <a:lnTo>
                          <a:pt x="25" y="122"/>
                        </a:lnTo>
                        <a:lnTo>
                          <a:pt x="28" y="122"/>
                        </a:lnTo>
                        <a:lnTo>
                          <a:pt x="24" y="97"/>
                        </a:lnTo>
                        <a:lnTo>
                          <a:pt x="30" y="97"/>
                        </a:lnTo>
                        <a:lnTo>
                          <a:pt x="34" y="109"/>
                        </a:lnTo>
                        <a:lnTo>
                          <a:pt x="47" y="127"/>
                        </a:lnTo>
                        <a:lnTo>
                          <a:pt x="87" y="169"/>
                        </a:lnTo>
                        <a:lnTo>
                          <a:pt x="44" y="119"/>
                        </a:lnTo>
                        <a:lnTo>
                          <a:pt x="34" y="108"/>
                        </a:lnTo>
                        <a:lnTo>
                          <a:pt x="32" y="97"/>
                        </a:lnTo>
                        <a:lnTo>
                          <a:pt x="26" y="80"/>
                        </a:lnTo>
                        <a:lnTo>
                          <a:pt x="30" y="86"/>
                        </a:lnTo>
                        <a:lnTo>
                          <a:pt x="20" y="63"/>
                        </a:lnTo>
                        <a:lnTo>
                          <a:pt x="24" y="70"/>
                        </a:lnTo>
                        <a:lnTo>
                          <a:pt x="33" y="69"/>
                        </a:lnTo>
                        <a:lnTo>
                          <a:pt x="59" y="99"/>
                        </a:lnTo>
                        <a:lnTo>
                          <a:pt x="32" y="70"/>
                        </a:lnTo>
                        <a:lnTo>
                          <a:pt x="24" y="47"/>
                        </a:lnTo>
                        <a:lnTo>
                          <a:pt x="32" y="47"/>
                        </a:lnTo>
                        <a:lnTo>
                          <a:pt x="65" y="47"/>
                        </a:lnTo>
                        <a:lnTo>
                          <a:pt x="113" y="24"/>
                        </a:lnTo>
                        <a:lnTo>
                          <a:pt x="84" y="40"/>
                        </a:lnTo>
                        <a:lnTo>
                          <a:pt x="42" y="52"/>
                        </a:lnTo>
                        <a:lnTo>
                          <a:pt x="30" y="47"/>
                        </a:lnTo>
                        <a:lnTo>
                          <a:pt x="26" y="36"/>
                        </a:lnTo>
                        <a:lnTo>
                          <a:pt x="22" y="19"/>
                        </a:lnTo>
                        <a:lnTo>
                          <a:pt x="13" y="0"/>
                        </a:lnTo>
                        <a:lnTo>
                          <a:pt x="10" y="8"/>
                        </a:lnTo>
                        <a:lnTo>
                          <a:pt x="8" y="1"/>
                        </a:lnTo>
                        <a:lnTo>
                          <a:pt x="0" y="55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85" name="Freeform 45">
                  <a:extLst>
                    <a:ext uri="{FF2B5EF4-FFF2-40B4-BE49-F238E27FC236}">
                      <a16:creationId xmlns:a16="http://schemas.microsoft.com/office/drawing/2014/main" id="{3734ECF3-FBAE-421F-A8FA-11569FCF7252}"/>
                    </a:ext>
                  </a:extLst>
                </p:cNvPr>
                <p:cNvSpPr>
                  <a:spLocks/>
                </p:cNvSpPr>
                <p:nvPr/>
              </p:nvSpPr>
              <p:spPr bwMode="ltGray">
                <a:xfrm>
                  <a:off x="336" y="3361"/>
                  <a:ext cx="31" cy="490"/>
                </a:xfrm>
                <a:custGeom>
                  <a:avLst/>
                  <a:gdLst>
                    <a:gd name="T0" fmla="*/ 5 w 31"/>
                    <a:gd name="T1" fmla="*/ 0 h 490"/>
                    <a:gd name="T2" fmla="*/ 11 w 31"/>
                    <a:gd name="T3" fmla="*/ 37 h 490"/>
                    <a:gd name="T4" fmla="*/ 18 w 31"/>
                    <a:gd name="T5" fmla="*/ 96 h 490"/>
                    <a:gd name="T6" fmla="*/ 24 w 31"/>
                    <a:gd name="T7" fmla="*/ 178 h 490"/>
                    <a:gd name="T8" fmla="*/ 30 w 31"/>
                    <a:gd name="T9" fmla="*/ 282 h 490"/>
                    <a:gd name="T10" fmla="*/ 30 w 31"/>
                    <a:gd name="T11" fmla="*/ 393 h 490"/>
                    <a:gd name="T12" fmla="*/ 27 w 31"/>
                    <a:gd name="T13" fmla="*/ 489 h 490"/>
                    <a:gd name="T14" fmla="*/ 24 w 31"/>
                    <a:gd name="T15" fmla="*/ 489 h 490"/>
                    <a:gd name="T16" fmla="*/ 27 w 31"/>
                    <a:gd name="T17" fmla="*/ 393 h 490"/>
                    <a:gd name="T18" fmla="*/ 27 w 31"/>
                    <a:gd name="T19" fmla="*/ 311 h 490"/>
                    <a:gd name="T20" fmla="*/ 21 w 31"/>
                    <a:gd name="T21" fmla="*/ 222 h 490"/>
                    <a:gd name="T22" fmla="*/ 11 w 31"/>
                    <a:gd name="T23" fmla="*/ 133 h 490"/>
                    <a:gd name="T24" fmla="*/ 0 w 31"/>
                    <a:gd name="T25" fmla="*/ 22 h 490"/>
                    <a:gd name="T26" fmla="*/ 5 w 31"/>
                    <a:gd name="T2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90">
                      <a:moveTo>
                        <a:pt x="5" y="0"/>
                      </a:moveTo>
                      <a:lnTo>
                        <a:pt x="11" y="37"/>
                      </a:lnTo>
                      <a:lnTo>
                        <a:pt x="18" y="96"/>
                      </a:lnTo>
                      <a:lnTo>
                        <a:pt x="24" y="178"/>
                      </a:lnTo>
                      <a:lnTo>
                        <a:pt x="30" y="282"/>
                      </a:lnTo>
                      <a:lnTo>
                        <a:pt x="30" y="393"/>
                      </a:lnTo>
                      <a:lnTo>
                        <a:pt x="27" y="489"/>
                      </a:lnTo>
                      <a:lnTo>
                        <a:pt x="24" y="489"/>
                      </a:lnTo>
                      <a:lnTo>
                        <a:pt x="27" y="393"/>
                      </a:lnTo>
                      <a:lnTo>
                        <a:pt x="27" y="311"/>
                      </a:lnTo>
                      <a:lnTo>
                        <a:pt x="21" y="222"/>
                      </a:lnTo>
                      <a:lnTo>
                        <a:pt x="11" y="133"/>
                      </a:lnTo>
                      <a:lnTo>
                        <a:pt x="0" y="22"/>
                      </a:lnTo>
                      <a:lnTo>
                        <a:pt x="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6" name="Freeform 46">
                  <a:extLst>
                    <a:ext uri="{FF2B5EF4-FFF2-40B4-BE49-F238E27FC236}">
                      <a16:creationId xmlns:a16="http://schemas.microsoft.com/office/drawing/2014/main" id="{2A468639-0D94-425D-BB46-D344C3BA3F71}"/>
                    </a:ext>
                  </a:extLst>
                </p:cNvPr>
                <p:cNvSpPr>
                  <a:spLocks/>
                </p:cNvSpPr>
                <p:nvPr/>
              </p:nvSpPr>
              <p:spPr bwMode="ltGray">
                <a:xfrm>
                  <a:off x="181" y="3161"/>
                  <a:ext cx="90" cy="439"/>
                </a:xfrm>
                <a:custGeom>
                  <a:avLst/>
                  <a:gdLst>
                    <a:gd name="T0" fmla="*/ 25 w 90"/>
                    <a:gd name="T1" fmla="*/ 438 h 439"/>
                    <a:gd name="T2" fmla="*/ 19 w 90"/>
                    <a:gd name="T3" fmla="*/ 362 h 439"/>
                    <a:gd name="T4" fmla="*/ 16 w 90"/>
                    <a:gd name="T5" fmla="*/ 330 h 439"/>
                    <a:gd name="T6" fmla="*/ 10 w 90"/>
                    <a:gd name="T7" fmla="*/ 291 h 439"/>
                    <a:gd name="T8" fmla="*/ 3 w 90"/>
                    <a:gd name="T9" fmla="*/ 253 h 439"/>
                    <a:gd name="T10" fmla="*/ 1 w 90"/>
                    <a:gd name="T11" fmla="*/ 231 h 439"/>
                    <a:gd name="T12" fmla="*/ 0 w 90"/>
                    <a:gd name="T13" fmla="*/ 209 h 439"/>
                    <a:gd name="T14" fmla="*/ 1 w 90"/>
                    <a:gd name="T15" fmla="*/ 176 h 439"/>
                    <a:gd name="T16" fmla="*/ 2 w 90"/>
                    <a:gd name="T17" fmla="*/ 143 h 439"/>
                    <a:gd name="T18" fmla="*/ 13 w 90"/>
                    <a:gd name="T19" fmla="*/ 59 h 439"/>
                    <a:gd name="T20" fmla="*/ 16 w 90"/>
                    <a:gd name="T21" fmla="*/ 40 h 439"/>
                    <a:gd name="T22" fmla="*/ 25 w 90"/>
                    <a:gd name="T23" fmla="*/ 19 h 439"/>
                    <a:gd name="T24" fmla="*/ 32 w 90"/>
                    <a:gd name="T25" fmla="*/ 5 h 439"/>
                    <a:gd name="T26" fmla="*/ 41 w 90"/>
                    <a:gd name="T27" fmla="*/ 0 h 439"/>
                    <a:gd name="T28" fmla="*/ 48 w 90"/>
                    <a:gd name="T29" fmla="*/ 5 h 439"/>
                    <a:gd name="T30" fmla="*/ 58 w 90"/>
                    <a:gd name="T31" fmla="*/ 19 h 439"/>
                    <a:gd name="T32" fmla="*/ 67 w 90"/>
                    <a:gd name="T33" fmla="*/ 44 h 439"/>
                    <a:gd name="T34" fmla="*/ 69 w 90"/>
                    <a:gd name="T35" fmla="*/ 62 h 439"/>
                    <a:gd name="T36" fmla="*/ 75 w 90"/>
                    <a:gd name="T37" fmla="*/ 89 h 439"/>
                    <a:gd name="T38" fmla="*/ 80 w 90"/>
                    <a:gd name="T39" fmla="*/ 112 h 439"/>
                    <a:gd name="T40" fmla="*/ 87 w 90"/>
                    <a:gd name="T41" fmla="*/ 227 h 439"/>
                    <a:gd name="T42" fmla="*/ 89 w 90"/>
                    <a:gd name="T43" fmla="*/ 249 h 439"/>
                    <a:gd name="T44" fmla="*/ 87 w 90"/>
                    <a:gd name="T45" fmla="*/ 285 h 439"/>
                    <a:gd name="T46" fmla="*/ 82 w 90"/>
                    <a:gd name="T47" fmla="*/ 393 h 439"/>
                    <a:gd name="T48" fmla="*/ 82 w 90"/>
                    <a:gd name="T49" fmla="*/ 288 h 439"/>
                    <a:gd name="T50" fmla="*/ 80 w 90"/>
                    <a:gd name="T51" fmla="*/ 242 h 439"/>
                    <a:gd name="T52" fmla="*/ 78 w 90"/>
                    <a:gd name="T53" fmla="*/ 213 h 439"/>
                    <a:gd name="T54" fmla="*/ 75 w 90"/>
                    <a:gd name="T55" fmla="*/ 176 h 439"/>
                    <a:gd name="T56" fmla="*/ 70 w 90"/>
                    <a:gd name="T57" fmla="*/ 138 h 439"/>
                    <a:gd name="T58" fmla="*/ 65 w 90"/>
                    <a:gd name="T59" fmla="*/ 100 h 439"/>
                    <a:gd name="T60" fmla="*/ 59 w 90"/>
                    <a:gd name="T61" fmla="*/ 66 h 439"/>
                    <a:gd name="T62" fmla="*/ 53 w 90"/>
                    <a:gd name="T63" fmla="*/ 35 h 439"/>
                    <a:gd name="T64" fmla="*/ 48 w 90"/>
                    <a:gd name="T65" fmla="*/ 19 h 439"/>
                    <a:gd name="T66" fmla="*/ 42 w 90"/>
                    <a:gd name="T67" fmla="*/ 11 h 439"/>
                    <a:gd name="T68" fmla="*/ 36 w 90"/>
                    <a:gd name="T69" fmla="*/ 19 h 439"/>
                    <a:gd name="T70" fmla="*/ 30 w 90"/>
                    <a:gd name="T71" fmla="*/ 34 h 439"/>
                    <a:gd name="T72" fmla="*/ 28 w 90"/>
                    <a:gd name="T73" fmla="*/ 62 h 439"/>
                    <a:gd name="T74" fmla="*/ 28 w 90"/>
                    <a:gd name="T75" fmla="*/ 84 h 439"/>
                    <a:gd name="T76" fmla="*/ 26 w 90"/>
                    <a:gd name="T77" fmla="*/ 125 h 439"/>
                    <a:gd name="T78" fmla="*/ 24 w 90"/>
                    <a:gd name="T79" fmla="*/ 149 h 439"/>
                    <a:gd name="T80" fmla="*/ 18 w 90"/>
                    <a:gd name="T81" fmla="*/ 188 h 439"/>
                    <a:gd name="T82" fmla="*/ 16 w 90"/>
                    <a:gd name="T83" fmla="*/ 209 h 439"/>
                    <a:gd name="T84" fmla="*/ 15 w 90"/>
                    <a:gd name="T85" fmla="*/ 228 h 439"/>
                    <a:gd name="T86" fmla="*/ 15 w 90"/>
                    <a:gd name="T87" fmla="*/ 258 h 439"/>
                    <a:gd name="T88" fmla="*/ 26 w 90"/>
                    <a:gd name="T89" fmla="*/ 356 h 439"/>
                    <a:gd name="T90" fmla="*/ 25 w 90"/>
                    <a:gd name="T91" fmla="*/ 43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439">
                      <a:moveTo>
                        <a:pt x="25" y="438"/>
                      </a:moveTo>
                      <a:lnTo>
                        <a:pt x="19" y="362"/>
                      </a:lnTo>
                      <a:lnTo>
                        <a:pt x="16" y="330"/>
                      </a:lnTo>
                      <a:lnTo>
                        <a:pt x="10" y="291"/>
                      </a:lnTo>
                      <a:lnTo>
                        <a:pt x="3" y="253"/>
                      </a:lnTo>
                      <a:lnTo>
                        <a:pt x="1" y="231"/>
                      </a:lnTo>
                      <a:lnTo>
                        <a:pt x="0" y="209"/>
                      </a:lnTo>
                      <a:lnTo>
                        <a:pt x="1" y="176"/>
                      </a:lnTo>
                      <a:lnTo>
                        <a:pt x="2" y="143"/>
                      </a:lnTo>
                      <a:lnTo>
                        <a:pt x="13" y="59"/>
                      </a:lnTo>
                      <a:lnTo>
                        <a:pt x="16" y="40"/>
                      </a:lnTo>
                      <a:lnTo>
                        <a:pt x="25" y="19"/>
                      </a:lnTo>
                      <a:lnTo>
                        <a:pt x="32" y="5"/>
                      </a:lnTo>
                      <a:lnTo>
                        <a:pt x="41" y="0"/>
                      </a:lnTo>
                      <a:lnTo>
                        <a:pt x="48" y="5"/>
                      </a:lnTo>
                      <a:lnTo>
                        <a:pt x="58" y="19"/>
                      </a:lnTo>
                      <a:lnTo>
                        <a:pt x="67" y="44"/>
                      </a:lnTo>
                      <a:lnTo>
                        <a:pt x="69" y="62"/>
                      </a:lnTo>
                      <a:lnTo>
                        <a:pt x="75" y="89"/>
                      </a:lnTo>
                      <a:lnTo>
                        <a:pt x="80" y="112"/>
                      </a:lnTo>
                      <a:lnTo>
                        <a:pt x="87" y="227"/>
                      </a:lnTo>
                      <a:lnTo>
                        <a:pt x="89" y="249"/>
                      </a:lnTo>
                      <a:lnTo>
                        <a:pt x="87" y="285"/>
                      </a:lnTo>
                      <a:lnTo>
                        <a:pt x="82" y="393"/>
                      </a:lnTo>
                      <a:lnTo>
                        <a:pt x="82" y="288"/>
                      </a:lnTo>
                      <a:lnTo>
                        <a:pt x="80" y="242"/>
                      </a:lnTo>
                      <a:lnTo>
                        <a:pt x="78" y="213"/>
                      </a:lnTo>
                      <a:lnTo>
                        <a:pt x="75" y="176"/>
                      </a:lnTo>
                      <a:lnTo>
                        <a:pt x="70" y="138"/>
                      </a:lnTo>
                      <a:lnTo>
                        <a:pt x="65" y="100"/>
                      </a:lnTo>
                      <a:lnTo>
                        <a:pt x="59" y="66"/>
                      </a:lnTo>
                      <a:lnTo>
                        <a:pt x="53" y="35"/>
                      </a:lnTo>
                      <a:lnTo>
                        <a:pt x="48" y="19"/>
                      </a:lnTo>
                      <a:lnTo>
                        <a:pt x="42" y="11"/>
                      </a:lnTo>
                      <a:lnTo>
                        <a:pt x="36" y="19"/>
                      </a:lnTo>
                      <a:lnTo>
                        <a:pt x="30" y="34"/>
                      </a:lnTo>
                      <a:lnTo>
                        <a:pt x="28" y="62"/>
                      </a:lnTo>
                      <a:lnTo>
                        <a:pt x="28" y="84"/>
                      </a:lnTo>
                      <a:lnTo>
                        <a:pt x="26" y="125"/>
                      </a:lnTo>
                      <a:lnTo>
                        <a:pt x="24" y="149"/>
                      </a:lnTo>
                      <a:lnTo>
                        <a:pt x="18" y="188"/>
                      </a:lnTo>
                      <a:lnTo>
                        <a:pt x="16" y="209"/>
                      </a:lnTo>
                      <a:lnTo>
                        <a:pt x="15" y="228"/>
                      </a:lnTo>
                      <a:lnTo>
                        <a:pt x="15" y="258"/>
                      </a:lnTo>
                      <a:lnTo>
                        <a:pt x="26" y="356"/>
                      </a:lnTo>
                      <a:lnTo>
                        <a:pt x="25" y="43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62" name="Freeform 48">
                <a:extLst>
                  <a:ext uri="{FF2B5EF4-FFF2-40B4-BE49-F238E27FC236}">
                    <a16:creationId xmlns:a16="http://schemas.microsoft.com/office/drawing/2014/main" id="{24DE8A9B-B697-4BFA-A767-1BE4DC9C72BD}"/>
                  </a:ext>
                </a:extLst>
              </p:cNvPr>
              <p:cNvSpPr>
                <a:spLocks/>
              </p:cNvSpPr>
              <p:nvPr/>
            </p:nvSpPr>
            <p:spPr bwMode="ltGray">
              <a:xfrm>
                <a:off x="737" y="4020"/>
                <a:ext cx="48" cy="125"/>
              </a:xfrm>
              <a:custGeom>
                <a:avLst/>
                <a:gdLst>
                  <a:gd name="T0" fmla="*/ 37 w 48"/>
                  <a:gd name="T1" fmla="*/ 0 h 125"/>
                  <a:gd name="T2" fmla="*/ 34 w 48"/>
                  <a:gd name="T3" fmla="*/ 2 h 125"/>
                  <a:gd name="T4" fmla="*/ 18 w 48"/>
                  <a:gd name="T5" fmla="*/ 24 h 125"/>
                  <a:gd name="T6" fmla="*/ 9 w 48"/>
                  <a:gd name="T7" fmla="*/ 45 h 125"/>
                  <a:gd name="T8" fmla="*/ 0 w 48"/>
                  <a:gd name="T9" fmla="*/ 71 h 125"/>
                  <a:gd name="T10" fmla="*/ 0 w 48"/>
                  <a:gd name="T11" fmla="*/ 99 h 125"/>
                  <a:gd name="T12" fmla="*/ 4 w 48"/>
                  <a:gd name="T13" fmla="*/ 124 h 125"/>
                  <a:gd name="T14" fmla="*/ 9 w 48"/>
                  <a:gd name="T15" fmla="*/ 124 h 125"/>
                  <a:gd name="T16" fmla="*/ 4 w 48"/>
                  <a:gd name="T17" fmla="*/ 99 h 125"/>
                  <a:gd name="T18" fmla="*/ 4 w 48"/>
                  <a:gd name="T19" fmla="*/ 78 h 125"/>
                  <a:gd name="T20" fmla="*/ 14 w 48"/>
                  <a:gd name="T21" fmla="*/ 56 h 125"/>
                  <a:gd name="T22" fmla="*/ 28 w 48"/>
                  <a:gd name="T23" fmla="*/ 33 h 125"/>
                  <a:gd name="T24" fmla="*/ 47 w 48"/>
                  <a:gd name="T25" fmla="*/ 5 h 125"/>
                  <a:gd name="T26" fmla="*/ 37 w 48"/>
                  <a:gd name="T2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25">
                    <a:moveTo>
                      <a:pt x="37" y="0"/>
                    </a:moveTo>
                    <a:lnTo>
                      <a:pt x="34" y="2"/>
                    </a:lnTo>
                    <a:lnTo>
                      <a:pt x="18" y="24"/>
                    </a:lnTo>
                    <a:lnTo>
                      <a:pt x="9" y="45"/>
                    </a:lnTo>
                    <a:lnTo>
                      <a:pt x="0" y="71"/>
                    </a:lnTo>
                    <a:lnTo>
                      <a:pt x="0" y="99"/>
                    </a:lnTo>
                    <a:lnTo>
                      <a:pt x="4" y="124"/>
                    </a:lnTo>
                    <a:lnTo>
                      <a:pt x="9" y="124"/>
                    </a:lnTo>
                    <a:lnTo>
                      <a:pt x="4" y="99"/>
                    </a:lnTo>
                    <a:lnTo>
                      <a:pt x="4" y="78"/>
                    </a:lnTo>
                    <a:lnTo>
                      <a:pt x="14" y="56"/>
                    </a:lnTo>
                    <a:lnTo>
                      <a:pt x="28" y="33"/>
                    </a:lnTo>
                    <a:lnTo>
                      <a:pt x="47" y="5"/>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3" name="Freeform 49">
                <a:extLst>
                  <a:ext uri="{FF2B5EF4-FFF2-40B4-BE49-F238E27FC236}">
                    <a16:creationId xmlns:a16="http://schemas.microsoft.com/office/drawing/2014/main" id="{06A7F7FA-726D-4CC9-94E5-876D70888061}"/>
                  </a:ext>
                </a:extLst>
              </p:cNvPr>
              <p:cNvSpPr>
                <a:spLocks/>
              </p:cNvSpPr>
              <p:nvPr/>
            </p:nvSpPr>
            <p:spPr bwMode="ltGray">
              <a:xfrm>
                <a:off x="1483" y="3976"/>
                <a:ext cx="62" cy="121"/>
              </a:xfrm>
              <a:custGeom>
                <a:avLst/>
                <a:gdLst>
                  <a:gd name="T0" fmla="*/ 12 w 62"/>
                  <a:gd name="T1" fmla="*/ 0 h 121"/>
                  <a:gd name="T2" fmla="*/ 24 w 62"/>
                  <a:gd name="T3" fmla="*/ 8 h 121"/>
                  <a:gd name="T4" fmla="*/ 36 w 62"/>
                  <a:gd name="T5" fmla="*/ 23 h 121"/>
                  <a:gd name="T6" fmla="*/ 48 w 62"/>
                  <a:gd name="T7" fmla="*/ 43 h 121"/>
                  <a:gd name="T8" fmla="*/ 61 w 62"/>
                  <a:gd name="T9" fmla="*/ 69 h 121"/>
                  <a:gd name="T10" fmla="*/ 61 w 62"/>
                  <a:gd name="T11" fmla="*/ 96 h 121"/>
                  <a:gd name="T12" fmla="*/ 55 w 62"/>
                  <a:gd name="T13" fmla="*/ 120 h 121"/>
                  <a:gd name="T14" fmla="*/ 48 w 62"/>
                  <a:gd name="T15" fmla="*/ 120 h 121"/>
                  <a:gd name="T16" fmla="*/ 55 w 62"/>
                  <a:gd name="T17" fmla="*/ 96 h 121"/>
                  <a:gd name="T18" fmla="*/ 55 w 62"/>
                  <a:gd name="T19" fmla="*/ 76 h 121"/>
                  <a:gd name="T20" fmla="*/ 43 w 62"/>
                  <a:gd name="T21" fmla="*/ 54 h 121"/>
                  <a:gd name="T22" fmla="*/ 24 w 62"/>
                  <a:gd name="T23" fmla="*/ 32 h 121"/>
                  <a:gd name="T24" fmla="*/ 0 w 62"/>
                  <a:gd name="T25" fmla="*/ 5 h 121"/>
                  <a:gd name="T26" fmla="*/ 12 w 62"/>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21">
                    <a:moveTo>
                      <a:pt x="12" y="0"/>
                    </a:moveTo>
                    <a:lnTo>
                      <a:pt x="24" y="8"/>
                    </a:lnTo>
                    <a:lnTo>
                      <a:pt x="36" y="23"/>
                    </a:lnTo>
                    <a:lnTo>
                      <a:pt x="48" y="43"/>
                    </a:lnTo>
                    <a:lnTo>
                      <a:pt x="61" y="69"/>
                    </a:lnTo>
                    <a:lnTo>
                      <a:pt x="61" y="96"/>
                    </a:lnTo>
                    <a:lnTo>
                      <a:pt x="55" y="120"/>
                    </a:lnTo>
                    <a:lnTo>
                      <a:pt x="48" y="120"/>
                    </a:lnTo>
                    <a:lnTo>
                      <a:pt x="55" y="96"/>
                    </a:lnTo>
                    <a:lnTo>
                      <a:pt x="55" y="76"/>
                    </a:lnTo>
                    <a:lnTo>
                      <a:pt x="43" y="54"/>
                    </a:lnTo>
                    <a:lnTo>
                      <a:pt x="24" y="32"/>
                    </a:lnTo>
                    <a:lnTo>
                      <a:pt x="0" y="5"/>
                    </a:lnTo>
                    <a:lnTo>
                      <a:pt x="1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4" name="Freeform 50">
                <a:extLst>
                  <a:ext uri="{FF2B5EF4-FFF2-40B4-BE49-F238E27FC236}">
                    <a16:creationId xmlns:a16="http://schemas.microsoft.com/office/drawing/2014/main" id="{700BC4AF-C91C-440A-B323-5B3D2F5F6987}"/>
                  </a:ext>
                </a:extLst>
              </p:cNvPr>
              <p:cNvSpPr>
                <a:spLocks/>
              </p:cNvSpPr>
              <p:nvPr/>
            </p:nvSpPr>
            <p:spPr bwMode="ltGray">
              <a:xfrm>
                <a:off x="1181" y="3908"/>
                <a:ext cx="104" cy="121"/>
              </a:xfrm>
              <a:custGeom>
                <a:avLst/>
                <a:gdLst>
                  <a:gd name="T0" fmla="*/ 100 w 104"/>
                  <a:gd name="T1" fmla="*/ 19 h 121"/>
                  <a:gd name="T2" fmla="*/ 79 w 104"/>
                  <a:gd name="T3" fmla="*/ 0 h 121"/>
                  <a:gd name="T4" fmla="*/ 65 w 104"/>
                  <a:gd name="T5" fmla="*/ 0 h 121"/>
                  <a:gd name="T6" fmla="*/ 53 w 104"/>
                  <a:gd name="T7" fmla="*/ 1 h 121"/>
                  <a:gd name="T8" fmla="*/ 44 w 104"/>
                  <a:gd name="T9" fmla="*/ 6 h 121"/>
                  <a:gd name="T10" fmla="*/ 20 w 104"/>
                  <a:gd name="T11" fmla="*/ 21 h 121"/>
                  <a:gd name="T12" fmla="*/ 12 w 104"/>
                  <a:gd name="T13" fmla="*/ 28 h 121"/>
                  <a:gd name="T14" fmla="*/ 7 w 104"/>
                  <a:gd name="T15" fmla="*/ 35 h 121"/>
                  <a:gd name="T16" fmla="*/ 1 w 104"/>
                  <a:gd name="T17" fmla="*/ 56 h 121"/>
                  <a:gd name="T18" fmla="*/ 0 w 104"/>
                  <a:gd name="T19" fmla="*/ 62 h 121"/>
                  <a:gd name="T20" fmla="*/ 1 w 104"/>
                  <a:gd name="T21" fmla="*/ 70 h 121"/>
                  <a:gd name="T22" fmla="*/ 5 w 104"/>
                  <a:gd name="T23" fmla="*/ 79 h 121"/>
                  <a:gd name="T24" fmla="*/ 15 w 104"/>
                  <a:gd name="T25" fmla="*/ 91 h 121"/>
                  <a:gd name="T26" fmla="*/ 23 w 104"/>
                  <a:gd name="T27" fmla="*/ 100 h 121"/>
                  <a:gd name="T28" fmla="*/ 34 w 104"/>
                  <a:gd name="T29" fmla="*/ 109 h 121"/>
                  <a:gd name="T30" fmla="*/ 58 w 104"/>
                  <a:gd name="T31" fmla="*/ 120 h 121"/>
                  <a:gd name="T32" fmla="*/ 45 w 104"/>
                  <a:gd name="T33" fmla="*/ 106 h 121"/>
                  <a:gd name="T34" fmla="*/ 36 w 104"/>
                  <a:gd name="T35" fmla="*/ 93 h 121"/>
                  <a:gd name="T36" fmla="*/ 31 w 104"/>
                  <a:gd name="T37" fmla="*/ 81 h 121"/>
                  <a:gd name="T38" fmla="*/ 32 w 104"/>
                  <a:gd name="T39" fmla="*/ 70 h 121"/>
                  <a:gd name="T40" fmla="*/ 34 w 104"/>
                  <a:gd name="T41" fmla="*/ 62 h 121"/>
                  <a:gd name="T42" fmla="*/ 31 w 104"/>
                  <a:gd name="T43" fmla="*/ 52 h 121"/>
                  <a:gd name="T44" fmla="*/ 28 w 104"/>
                  <a:gd name="T45" fmla="*/ 44 h 121"/>
                  <a:gd name="T46" fmla="*/ 37 w 104"/>
                  <a:gd name="T47" fmla="*/ 28 h 121"/>
                  <a:gd name="T48" fmla="*/ 39 w 104"/>
                  <a:gd name="T49" fmla="*/ 20 h 121"/>
                  <a:gd name="T50" fmla="*/ 48 w 104"/>
                  <a:gd name="T51" fmla="*/ 13 h 121"/>
                  <a:gd name="T52" fmla="*/ 65 w 104"/>
                  <a:gd name="T53" fmla="*/ 5 h 121"/>
                  <a:gd name="T54" fmla="*/ 73 w 104"/>
                  <a:gd name="T55" fmla="*/ 11 h 121"/>
                  <a:gd name="T56" fmla="*/ 103 w 104"/>
                  <a:gd name="T57" fmla="*/ 22 h 121"/>
                  <a:gd name="T58" fmla="*/ 100 w 104"/>
                  <a:gd name="T59" fmla="*/ 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21">
                    <a:moveTo>
                      <a:pt x="100" y="19"/>
                    </a:moveTo>
                    <a:lnTo>
                      <a:pt x="79" y="0"/>
                    </a:lnTo>
                    <a:lnTo>
                      <a:pt x="65" y="0"/>
                    </a:lnTo>
                    <a:lnTo>
                      <a:pt x="53" y="1"/>
                    </a:lnTo>
                    <a:lnTo>
                      <a:pt x="44" y="6"/>
                    </a:lnTo>
                    <a:lnTo>
                      <a:pt x="20" y="21"/>
                    </a:lnTo>
                    <a:lnTo>
                      <a:pt x="12" y="28"/>
                    </a:lnTo>
                    <a:lnTo>
                      <a:pt x="7" y="35"/>
                    </a:lnTo>
                    <a:lnTo>
                      <a:pt x="1" y="56"/>
                    </a:lnTo>
                    <a:lnTo>
                      <a:pt x="0" y="62"/>
                    </a:lnTo>
                    <a:lnTo>
                      <a:pt x="1" y="70"/>
                    </a:lnTo>
                    <a:lnTo>
                      <a:pt x="5" y="79"/>
                    </a:lnTo>
                    <a:lnTo>
                      <a:pt x="15" y="91"/>
                    </a:lnTo>
                    <a:lnTo>
                      <a:pt x="23" y="100"/>
                    </a:lnTo>
                    <a:lnTo>
                      <a:pt x="34" y="109"/>
                    </a:lnTo>
                    <a:lnTo>
                      <a:pt x="58" y="120"/>
                    </a:lnTo>
                    <a:lnTo>
                      <a:pt x="45" y="106"/>
                    </a:lnTo>
                    <a:lnTo>
                      <a:pt x="36" y="93"/>
                    </a:lnTo>
                    <a:lnTo>
                      <a:pt x="31" y="81"/>
                    </a:lnTo>
                    <a:lnTo>
                      <a:pt x="32" y="70"/>
                    </a:lnTo>
                    <a:lnTo>
                      <a:pt x="34" y="62"/>
                    </a:lnTo>
                    <a:lnTo>
                      <a:pt x="31" y="52"/>
                    </a:lnTo>
                    <a:lnTo>
                      <a:pt x="28" y="44"/>
                    </a:lnTo>
                    <a:lnTo>
                      <a:pt x="37" y="28"/>
                    </a:lnTo>
                    <a:lnTo>
                      <a:pt x="39" y="20"/>
                    </a:lnTo>
                    <a:lnTo>
                      <a:pt x="48" y="13"/>
                    </a:lnTo>
                    <a:lnTo>
                      <a:pt x="65" y="5"/>
                    </a:lnTo>
                    <a:lnTo>
                      <a:pt x="73" y="11"/>
                    </a:lnTo>
                    <a:lnTo>
                      <a:pt x="103" y="22"/>
                    </a:lnTo>
                    <a:lnTo>
                      <a:pt x="100" y="1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5" name="Freeform 51">
                <a:extLst>
                  <a:ext uri="{FF2B5EF4-FFF2-40B4-BE49-F238E27FC236}">
                    <a16:creationId xmlns:a16="http://schemas.microsoft.com/office/drawing/2014/main" id="{44551E3C-1938-4929-8C48-56A543BE13B4}"/>
                  </a:ext>
                </a:extLst>
              </p:cNvPr>
              <p:cNvSpPr>
                <a:spLocks/>
              </p:cNvSpPr>
              <p:nvPr/>
            </p:nvSpPr>
            <p:spPr bwMode="ltGray">
              <a:xfrm>
                <a:off x="596" y="3919"/>
                <a:ext cx="196" cy="161"/>
              </a:xfrm>
              <a:custGeom>
                <a:avLst/>
                <a:gdLst>
                  <a:gd name="T0" fmla="*/ 89 w 196"/>
                  <a:gd name="T1" fmla="*/ 4 h 161"/>
                  <a:gd name="T2" fmla="*/ 13 w 196"/>
                  <a:gd name="T3" fmla="*/ 7 h 161"/>
                  <a:gd name="T4" fmla="*/ 83 w 196"/>
                  <a:gd name="T5" fmla="*/ 7 h 161"/>
                  <a:gd name="T6" fmla="*/ 72 w 196"/>
                  <a:gd name="T7" fmla="*/ 13 h 161"/>
                  <a:gd name="T8" fmla="*/ 72 w 196"/>
                  <a:gd name="T9" fmla="*/ 16 h 161"/>
                  <a:gd name="T10" fmla="*/ 38 w 196"/>
                  <a:gd name="T11" fmla="*/ 24 h 161"/>
                  <a:gd name="T12" fmla="*/ 63 w 196"/>
                  <a:gd name="T13" fmla="*/ 21 h 161"/>
                  <a:gd name="T14" fmla="*/ 63 w 196"/>
                  <a:gd name="T15" fmla="*/ 25 h 161"/>
                  <a:gd name="T16" fmla="*/ 70 w 196"/>
                  <a:gd name="T17" fmla="*/ 27 h 161"/>
                  <a:gd name="T18" fmla="*/ 8 w 196"/>
                  <a:gd name="T19" fmla="*/ 43 h 161"/>
                  <a:gd name="T20" fmla="*/ 66 w 196"/>
                  <a:gd name="T21" fmla="*/ 35 h 161"/>
                  <a:gd name="T22" fmla="*/ 52 w 196"/>
                  <a:gd name="T23" fmla="*/ 46 h 161"/>
                  <a:gd name="T24" fmla="*/ 8 w 196"/>
                  <a:gd name="T25" fmla="*/ 53 h 161"/>
                  <a:gd name="T26" fmla="*/ 55 w 196"/>
                  <a:gd name="T27" fmla="*/ 47 h 161"/>
                  <a:gd name="T28" fmla="*/ 18 w 196"/>
                  <a:gd name="T29" fmla="*/ 60 h 161"/>
                  <a:gd name="T30" fmla="*/ 40 w 196"/>
                  <a:gd name="T31" fmla="*/ 54 h 161"/>
                  <a:gd name="T32" fmla="*/ 55 w 196"/>
                  <a:gd name="T33" fmla="*/ 53 h 161"/>
                  <a:gd name="T34" fmla="*/ 55 w 196"/>
                  <a:gd name="T35" fmla="*/ 57 h 161"/>
                  <a:gd name="T36" fmla="*/ 46 w 196"/>
                  <a:gd name="T37" fmla="*/ 65 h 161"/>
                  <a:gd name="T38" fmla="*/ 5 w 196"/>
                  <a:gd name="T39" fmla="*/ 75 h 161"/>
                  <a:gd name="T40" fmla="*/ 52 w 196"/>
                  <a:gd name="T41" fmla="*/ 67 h 161"/>
                  <a:gd name="T42" fmla="*/ 44 w 196"/>
                  <a:gd name="T43" fmla="*/ 78 h 161"/>
                  <a:gd name="T44" fmla="*/ 33 w 196"/>
                  <a:gd name="T45" fmla="*/ 85 h 161"/>
                  <a:gd name="T46" fmla="*/ 38 w 196"/>
                  <a:gd name="T47" fmla="*/ 85 h 161"/>
                  <a:gd name="T48" fmla="*/ 38 w 196"/>
                  <a:gd name="T49" fmla="*/ 89 h 161"/>
                  <a:gd name="T50" fmla="*/ 8 w 196"/>
                  <a:gd name="T51" fmla="*/ 99 h 161"/>
                  <a:gd name="T52" fmla="*/ 33 w 196"/>
                  <a:gd name="T53" fmla="*/ 98 h 161"/>
                  <a:gd name="T54" fmla="*/ 33 w 196"/>
                  <a:gd name="T55" fmla="*/ 99 h 161"/>
                  <a:gd name="T56" fmla="*/ 35 w 196"/>
                  <a:gd name="T57" fmla="*/ 103 h 161"/>
                  <a:gd name="T58" fmla="*/ 29 w 196"/>
                  <a:gd name="T59" fmla="*/ 112 h 161"/>
                  <a:gd name="T60" fmla="*/ 35 w 196"/>
                  <a:gd name="T61" fmla="*/ 116 h 161"/>
                  <a:gd name="T62" fmla="*/ 38 w 196"/>
                  <a:gd name="T63" fmla="*/ 135 h 161"/>
                  <a:gd name="T64" fmla="*/ 44 w 196"/>
                  <a:gd name="T65" fmla="*/ 112 h 161"/>
                  <a:gd name="T66" fmla="*/ 91 w 196"/>
                  <a:gd name="T67" fmla="*/ 160 h 161"/>
                  <a:gd name="T68" fmla="*/ 63 w 196"/>
                  <a:gd name="T69" fmla="*/ 103 h 161"/>
                  <a:gd name="T70" fmla="*/ 63 w 196"/>
                  <a:gd name="T71" fmla="*/ 103 h 161"/>
                  <a:gd name="T72" fmla="*/ 66 w 196"/>
                  <a:gd name="T73" fmla="*/ 98 h 161"/>
                  <a:gd name="T74" fmla="*/ 105 w 196"/>
                  <a:gd name="T75" fmla="*/ 126 h 161"/>
                  <a:gd name="T76" fmla="*/ 80 w 196"/>
                  <a:gd name="T77" fmla="*/ 111 h 161"/>
                  <a:gd name="T78" fmla="*/ 72 w 196"/>
                  <a:gd name="T79" fmla="*/ 85 h 161"/>
                  <a:gd name="T80" fmla="*/ 74 w 196"/>
                  <a:gd name="T81" fmla="*/ 78 h 161"/>
                  <a:gd name="T82" fmla="*/ 89 w 196"/>
                  <a:gd name="T83" fmla="*/ 95 h 161"/>
                  <a:gd name="T84" fmla="*/ 80 w 196"/>
                  <a:gd name="T85" fmla="*/ 70 h 161"/>
                  <a:gd name="T86" fmla="*/ 94 w 196"/>
                  <a:gd name="T87" fmla="*/ 65 h 161"/>
                  <a:gd name="T88" fmla="*/ 105 w 196"/>
                  <a:gd name="T89" fmla="*/ 83 h 161"/>
                  <a:gd name="T90" fmla="*/ 91 w 196"/>
                  <a:gd name="T91" fmla="*/ 53 h 161"/>
                  <a:gd name="T92" fmla="*/ 94 w 196"/>
                  <a:gd name="T93" fmla="*/ 50 h 161"/>
                  <a:gd name="T94" fmla="*/ 97 w 196"/>
                  <a:gd name="T95" fmla="*/ 36 h 161"/>
                  <a:gd name="T96" fmla="*/ 111 w 196"/>
                  <a:gd name="T97" fmla="*/ 37 h 161"/>
                  <a:gd name="T98" fmla="*/ 161 w 196"/>
                  <a:gd name="T99" fmla="*/ 74 h 161"/>
                  <a:gd name="T100" fmla="*/ 124 w 196"/>
                  <a:gd name="T101" fmla="*/ 53 h 161"/>
                  <a:gd name="T102" fmla="*/ 105 w 196"/>
                  <a:gd name="T103" fmla="*/ 24 h 161"/>
                  <a:gd name="T104" fmla="*/ 111 w 196"/>
                  <a:gd name="T105" fmla="*/ 18 h 161"/>
                  <a:gd name="T106" fmla="*/ 135 w 196"/>
                  <a:gd name="T107" fmla="*/ 35 h 161"/>
                  <a:gd name="T108" fmla="*/ 130 w 196"/>
                  <a:gd name="T109" fmla="*/ 33 h 161"/>
                  <a:gd name="T110" fmla="*/ 119 w 196"/>
                  <a:gd name="T111" fmla="*/ 10 h 161"/>
                  <a:gd name="T112" fmla="*/ 150 w 196"/>
                  <a:gd name="T113" fmla="*/ 33 h 161"/>
                  <a:gd name="T114" fmla="*/ 130 w 196"/>
                  <a:gd name="T115" fmla="*/ 22 h 161"/>
                  <a:gd name="T116" fmla="*/ 114 w 196"/>
                  <a:gd name="T117" fmla="*/ 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61">
                    <a:moveTo>
                      <a:pt x="110" y="2"/>
                    </a:moveTo>
                    <a:lnTo>
                      <a:pt x="97" y="0"/>
                    </a:lnTo>
                    <a:lnTo>
                      <a:pt x="89" y="4"/>
                    </a:lnTo>
                    <a:lnTo>
                      <a:pt x="80" y="5"/>
                    </a:lnTo>
                    <a:lnTo>
                      <a:pt x="61" y="7"/>
                    </a:lnTo>
                    <a:lnTo>
                      <a:pt x="13" y="7"/>
                    </a:lnTo>
                    <a:lnTo>
                      <a:pt x="61" y="8"/>
                    </a:lnTo>
                    <a:lnTo>
                      <a:pt x="74" y="5"/>
                    </a:lnTo>
                    <a:lnTo>
                      <a:pt x="83" y="7"/>
                    </a:lnTo>
                    <a:lnTo>
                      <a:pt x="72" y="9"/>
                    </a:lnTo>
                    <a:lnTo>
                      <a:pt x="80" y="9"/>
                    </a:lnTo>
                    <a:lnTo>
                      <a:pt x="72" y="13"/>
                    </a:lnTo>
                    <a:lnTo>
                      <a:pt x="10" y="37"/>
                    </a:lnTo>
                    <a:lnTo>
                      <a:pt x="74" y="13"/>
                    </a:lnTo>
                    <a:lnTo>
                      <a:pt x="72" y="16"/>
                    </a:lnTo>
                    <a:lnTo>
                      <a:pt x="63" y="21"/>
                    </a:lnTo>
                    <a:lnTo>
                      <a:pt x="55" y="22"/>
                    </a:lnTo>
                    <a:lnTo>
                      <a:pt x="38" y="24"/>
                    </a:lnTo>
                    <a:lnTo>
                      <a:pt x="10" y="21"/>
                    </a:lnTo>
                    <a:lnTo>
                      <a:pt x="55" y="24"/>
                    </a:lnTo>
                    <a:lnTo>
                      <a:pt x="63" y="21"/>
                    </a:lnTo>
                    <a:lnTo>
                      <a:pt x="72" y="19"/>
                    </a:lnTo>
                    <a:lnTo>
                      <a:pt x="70" y="24"/>
                    </a:lnTo>
                    <a:lnTo>
                      <a:pt x="63" y="25"/>
                    </a:lnTo>
                    <a:lnTo>
                      <a:pt x="8" y="39"/>
                    </a:lnTo>
                    <a:lnTo>
                      <a:pt x="63" y="27"/>
                    </a:lnTo>
                    <a:lnTo>
                      <a:pt x="70" y="27"/>
                    </a:lnTo>
                    <a:lnTo>
                      <a:pt x="63" y="30"/>
                    </a:lnTo>
                    <a:lnTo>
                      <a:pt x="55" y="35"/>
                    </a:lnTo>
                    <a:lnTo>
                      <a:pt x="8" y="43"/>
                    </a:lnTo>
                    <a:lnTo>
                      <a:pt x="61" y="33"/>
                    </a:lnTo>
                    <a:lnTo>
                      <a:pt x="63" y="33"/>
                    </a:lnTo>
                    <a:lnTo>
                      <a:pt x="66" y="35"/>
                    </a:lnTo>
                    <a:lnTo>
                      <a:pt x="55" y="40"/>
                    </a:lnTo>
                    <a:lnTo>
                      <a:pt x="66" y="39"/>
                    </a:lnTo>
                    <a:lnTo>
                      <a:pt x="52" y="46"/>
                    </a:lnTo>
                    <a:lnTo>
                      <a:pt x="40" y="50"/>
                    </a:lnTo>
                    <a:lnTo>
                      <a:pt x="18" y="53"/>
                    </a:lnTo>
                    <a:lnTo>
                      <a:pt x="8" y="53"/>
                    </a:lnTo>
                    <a:lnTo>
                      <a:pt x="27" y="51"/>
                    </a:lnTo>
                    <a:lnTo>
                      <a:pt x="49" y="48"/>
                    </a:lnTo>
                    <a:lnTo>
                      <a:pt x="55" y="47"/>
                    </a:lnTo>
                    <a:lnTo>
                      <a:pt x="49" y="51"/>
                    </a:lnTo>
                    <a:lnTo>
                      <a:pt x="38" y="57"/>
                    </a:lnTo>
                    <a:lnTo>
                      <a:pt x="18" y="60"/>
                    </a:lnTo>
                    <a:lnTo>
                      <a:pt x="0" y="62"/>
                    </a:lnTo>
                    <a:lnTo>
                      <a:pt x="24" y="59"/>
                    </a:lnTo>
                    <a:lnTo>
                      <a:pt x="40" y="54"/>
                    </a:lnTo>
                    <a:lnTo>
                      <a:pt x="55" y="50"/>
                    </a:lnTo>
                    <a:lnTo>
                      <a:pt x="57" y="48"/>
                    </a:lnTo>
                    <a:lnTo>
                      <a:pt x="55" y="53"/>
                    </a:lnTo>
                    <a:lnTo>
                      <a:pt x="61" y="51"/>
                    </a:lnTo>
                    <a:lnTo>
                      <a:pt x="66" y="53"/>
                    </a:lnTo>
                    <a:lnTo>
                      <a:pt x="55" y="57"/>
                    </a:lnTo>
                    <a:lnTo>
                      <a:pt x="55" y="60"/>
                    </a:lnTo>
                    <a:lnTo>
                      <a:pt x="40" y="65"/>
                    </a:lnTo>
                    <a:lnTo>
                      <a:pt x="46" y="65"/>
                    </a:lnTo>
                    <a:lnTo>
                      <a:pt x="40" y="69"/>
                    </a:lnTo>
                    <a:lnTo>
                      <a:pt x="21" y="74"/>
                    </a:lnTo>
                    <a:lnTo>
                      <a:pt x="5" y="75"/>
                    </a:lnTo>
                    <a:lnTo>
                      <a:pt x="29" y="73"/>
                    </a:lnTo>
                    <a:lnTo>
                      <a:pt x="44" y="69"/>
                    </a:lnTo>
                    <a:lnTo>
                      <a:pt x="52" y="67"/>
                    </a:lnTo>
                    <a:lnTo>
                      <a:pt x="52" y="71"/>
                    </a:lnTo>
                    <a:lnTo>
                      <a:pt x="52" y="73"/>
                    </a:lnTo>
                    <a:lnTo>
                      <a:pt x="44" y="78"/>
                    </a:lnTo>
                    <a:lnTo>
                      <a:pt x="35" y="83"/>
                    </a:lnTo>
                    <a:lnTo>
                      <a:pt x="40" y="83"/>
                    </a:lnTo>
                    <a:lnTo>
                      <a:pt x="33" y="85"/>
                    </a:lnTo>
                    <a:lnTo>
                      <a:pt x="5" y="92"/>
                    </a:lnTo>
                    <a:lnTo>
                      <a:pt x="24" y="88"/>
                    </a:lnTo>
                    <a:lnTo>
                      <a:pt x="38" y="85"/>
                    </a:lnTo>
                    <a:lnTo>
                      <a:pt x="38" y="89"/>
                    </a:lnTo>
                    <a:lnTo>
                      <a:pt x="29" y="91"/>
                    </a:lnTo>
                    <a:lnTo>
                      <a:pt x="38" y="89"/>
                    </a:lnTo>
                    <a:lnTo>
                      <a:pt x="38" y="92"/>
                    </a:lnTo>
                    <a:lnTo>
                      <a:pt x="33" y="95"/>
                    </a:lnTo>
                    <a:lnTo>
                      <a:pt x="8" y="99"/>
                    </a:lnTo>
                    <a:lnTo>
                      <a:pt x="29" y="95"/>
                    </a:lnTo>
                    <a:lnTo>
                      <a:pt x="29" y="97"/>
                    </a:lnTo>
                    <a:lnTo>
                      <a:pt x="33" y="98"/>
                    </a:lnTo>
                    <a:lnTo>
                      <a:pt x="8" y="108"/>
                    </a:lnTo>
                    <a:lnTo>
                      <a:pt x="27" y="100"/>
                    </a:lnTo>
                    <a:lnTo>
                      <a:pt x="33" y="99"/>
                    </a:lnTo>
                    <a:lnTo>
                      <a:pt x="35" y="103"/>
                    </a:lnTo>
                    <a:lnTo>
                      <a:pt x="29" y="105"/>
                    </a:lnTo>
                    <a:lnTo>
                      <a:pt x="35" y="103"/>
                    </a:lnTo>
                    <a:lnTo>
                      <a:pt x="29" y="112"/>
                    </a:lnTo>
                    <a:lnTo>
                      <a:pt x="5" y="122"/>
                    </a:lnTo>
                    <a:lnTo>
                      <a:pt x="29" y="112"/>
                    </a:lnTo>
                    <a:lnTo>
                      <a:pt x="27" y="116"/>
                    </a:lnTo>
                    <a:lnTo>
                      <a:pt x="35" y="112"/>
                    </a:lnTo>
                    <a:lnTo>
                      <a:pt x="35" y="116"/>
                    </a:lnTo>
                    <a:lnTo>
                      <a:pt x="38" y="135"/>
                    </a:lnTo>
                    <a:lnTo>
                      <a:pt x="63" y="160"/>
                    </a:lnTo>
                    <a:lnTo>
                      <a:pt x="38" y="135"/>
                    </a:lnTo>
                    <a:lnTo>
                      <a:pt x="38" y="124"/>
                    </a:lnTo>
                    <a:lnTo>
                      <a:pt x="40" y="117"/>
                    </a:lnTo>
                    <a:lnTo>
                      <a:pt x="44" y="112"/>
                    </a:lnTo>
                    <a:lnTo>
                      <a:pt x="49" y="103"/>
                    </a:lnTo>
                    <a:lnTo>
                      <a:pt x="55" y="106"/>
                    </a:lnTo>
                    <a:lnTo>
                      <a:pt x="91" y="160"/>
                    </a:lnTo>
                    <a:lnTo>
                      <a:pt x="57" y="106"/>
                    </a:lnTo>
                    <a:lnTo>
                      <a:pt x="57" y="100"/>
                    </a:lnTo>
                    <a:lnTo>
                      <a:pt x="63" y="103"/>
                    </a:lnTo>
                    <a:lnTo>
                      <a:pt x="70" y="155"/>
                    </a:lnTo>
                    <a:lnTo>
                      <a:pt x="66" y="111"/>
                    </a:lnTo>
                    <a:lnTo>
                      <a:pt x="63" y="103"/>
                    </a:lnTo>
                    <a:lnTo>
                      <a:pt x="61" y="99"/>
                    </a:lnTo>
                    <a:lnTo>
                      <a:pt x="63" y="92"/>
                    </a:lnTo>
                    <a:lnTo>
                      <a:pt x="66" y="98"/>
                    </a:lnTo>
                    <a:lnTo>
                      <a:pt x="74" y="109"/>
                    </a:lnTo>
                    <a:lnTo>
                      <a:pt x="83" y="116"/>
                    </a:lnTo>
                    <a:lnTo>
                      <a:pt x="105" y="126"/>
                    </a:lnTo>
                    <a:lnTo>
                      <a:pt x="153" y="144"/>
                    </a:lnTo>
                    <a:lnTo>
                      <a:pt x="91" y="117"/>
                    </a:lnTo>
                    <a:lnTo>
                      <a:pt x="80" y="111"/>
                    </a:lnTo>
                    <a:lnTo>
                      <a:pt x="74" y="106"/>
                    </a:lnTo>
                    <a:lnTo>
                      <a:pt x="70" y="100"/>
                    </a:lnTo>
                    <a:lnTo>
                      <a:pt x="72" y="85"/>
                    </a:lnTo>
                    <a:lnTo>
                      <a:pt x="74" y="89"/>
                    </a:lnTo>
                    <a:lnTo>
                      <a:pt x="74" y="81"/>
                    </a:lnTo>
                    <a:lnTo>
                      <a:pt x="74" y="78"/>
                    </a:lnTo>
                    <a:lnTo>
                      <a:pt x="80" y="85"/>
                    </a:lnTo>
                    <a:lnTo>
                      <a:pt x="133" y="137"/>
                    </a:lnTo>
                    <a:lnTo>
                      <a:pt x="89" y="95"/>
                    </a:lnTo>
                    <a:lnTo>
                      <a:pt x="83" y="91"/>
                    </a:lnTo>
                    <a:lnTo>
                      <a:pt x="80" y="85"/>
                    </a:lnTo>
                    <a:lnTo>
                      <a:pt x="80" y="70"/>
                    </a:lnTo>
                    <a:lnTo>
                      <a:pt x="83" y="71"/>
                    </a:lnTo>
                    <a:lnTo>
                      <a:pt x="86" y="62"/>
                    </a:lnTo>
                    <a:lnTo>
                      <a:pt x="94" y="65"/>
                    </a:lnTo>
                    <a:lnTo>
                      <a:pt x="135" y="123"/>
                    </a:lnTo>
                    <a:lnTo>
                      <a:pt x="113" y="95"/>
                    </a:lnTo>
                    <a:lnTo>
                      <a:pt x="105" y="83"/>
                    </a:lnTo>
                    <a:lnTo>
                      <a:pt x="94" y="71"/>
                    </a:lnTo>
                    <a:lnTo>
                      <a:pt x="94" y="65"/>
                    </a:lnTo>
                    <a:lnTo>
                      <a:pt x="91" y="53"/>
                    </a:lnTo>
                    <a:lnTo>
                      <a:pt x="97" y="54"/>
                    </a:lnTo>
                    <a:lnTo>
                      <a:pt x="119" y="112"/>
                    </a:lnTo>
                    <a:lnTo>
                      <a:pt x="94" y="50"/>
                    </a:lnTo>
                    <a:lnTo>
                      <a:pt x="94" y="45"/>
                    </a:lnTo>
                    <a:lnTo>
                      <a:pt x="97" y="48"/>
                    </a:lnTo>
                    <a:lnTo>
                      <a:pt x="97" y="36"/>
                    </a:lnTo>
                    <a:lnTo>
                      <a:pt x="102" y="40"/>
                    </a:lnTo>
                    <a:lnTo>
                      <a:pt x="102" y="33"/>
                    </a:lnTo>
                    <a:lnTo>
                      <a:pt x="111" y="37"/>
                    </a:lnTo>
                    <a:lnTo>
                      <a:pt x="122" y="51"/>
                    </a:lnTo>
                    <a:lnTo>
                      <a:pt x="135" y="60"/>
                    </a:lnTo>
                    <a:lnTo>
                      <a:pt x="161" y="74"/>
                    </a:lnTo>
                    <a:lnTo>
                      <a:pt x="175" y="86"/>
                    </a:lnTo>
                    <a:lnTo>
                      <a:pt x="135" y="60"/>
                    </a:lnTo>
                    <a:lnTo>
                      <a:pt x="124" y="53"/>
                    </a:lnTo>
                    <a:lnTo>
                      <a:pt x="113" y="43"/>
                    </a:lnTo>
                    <a:lnTo>
                      <a:pt x="111" y="36"/>
                    </a:lnTo>
                    <a:lnTo>
                      <a:pt x="105" y="24"/>
                    </a:lnTo>
                    <a:lnTo>
                      <a:pt x="108" y="25"/>
                    </a:lnTo>
                    <a:lnTo>
                      <a:pt x="113" y="24"/>
                    </a:lnTo>
                    <a:lnTo>
                      <a:pt x="111" y="18"/>
                    </a:lnTo>
                    <a:lnTo>
                      <a:pt x="116" y="24"/>
                    </a:lnTo>
                    <a:lnTo>
                      <a:pt x="122" y="29"/>
                    </a:lnTo>
                    <a:lnTo>
                      <a:pt x="135" y="35"/>
                    </a:lnTo>
                    <a:lnTo>
                      <a:pt x="156" y="40"/>
                    </a:lnTo>
                    <a:lnTo>
                      <a:pt x="195" y="54"/>
                    </a:lnTo>
                    <a:lnTo>
                      <a:pt x="130" y="33"/>
                    </a:lnTo>
                    <a:lnTo>
                      <a:pt x="122" y="27"/>
                    </a:lnTo>
                    <a:lnTo>
                      <a:pt x="119" y="25"/>
                    </a:lnTo>
                    <a:lnTo>
                      <a:pt x="119" y="10"/>
                    </a:lnTo>
                    <a:lnTo>
                      <a:pt x="124" y="15"/>
                    </a:lnTo>
                    <a:lnTo>
                      <a:pt x="133" y="22"/>
                    </a:lnTo>
                    <a:lnTo>
                      <a:pt x="150" y="33"/>
                    </a:lnTo>
                    <a:lnTo>
                      <a:pt x="172" y="45"/>
                    </a:lnTo>
                    <a:lnTo>
                      <a:pt x="178" y="50"/>
                    </a:lnTo>
                    <a:lnTo>
                      <a:pt x="130" y="22"/>
                    </a:lnTo>
                    <a:lnTo>
                      <a:pt x="124" y="12"/>
                    </a:lnTo>
                    <a:lnTo>
                      <a:pt x="127" y="5"/>
                    </a:lnTo>
                    <a:lnTo>
                      <a:pt x="114" y="1"/>
                    </a:lnTo>
                    <a:lnTo>
                      <a:pt x="110"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6" name="Freeform 52">
                <a:extLst>
                  <a:ext uri="{FF2B5EF4-FFF2-40B4-BE49-F238E27FC236}">
                    <a16:creationId xmlns:a16="http://schemas.microsoft.com/office/drawing/2014/main" id="{3DB0EAE8-3D4D-419B-A48C-88E42FCA40FB}"/>
                  </a:ext>
                </a:extLst>
              </p:cNvPr>
              <p:cNvSpPr>
                <a:spLocks/>
              </p:cNvSpPr>
              <p:nvPr/>
            </p:nvSpPr>
            <p:spPr bwMode="ltGray">
              <a:xfrm>
                <a:off x="921" y="3984"/>
                <a:ext cx="148" cy="160"/>
              </a:xfrm>
              <a:custGeom>
                <a:avLst/>
                <a:gdLst>
                  <a:gd name="T0" fmla="*/ 34 w 148"/>
                  <a:gd name="T1" fmla="*/ 159 h 160"/>
                  <a:gd name="T2" fmla="*/ 5 w 148"/>
                  <a:gd name="T3" fmla="*/ 91 h 160"/>
                  <a:gd name="T4" fmla="*/ 2 w 148"/>
                  <a:gd name="T5" fmla="*/ 88 h 160"/>
                  <a:gd name="T6" fmla="*/ 0 w 148"/>
                  <a:gd name="T7" fmla="*/ 82 h 160"/>
                  <a:gd name="T8" fmla="*/ 0 w 148"/>
                  <a:gd name="T9" fmla="*/ 76 h 160"/>
                  <a:gd name="T10" fmla="*/ 0 w 148"/>
                  <a:gd name="T11" fmla="*/ 71 h 160"/>
                  <a:gd name="T12" fmla="*/ 0 w 148"/>
                  <a:gd name="T13" fmla="*/ 64 h 160"/>
                  <a:gd name="T14" fmla="*/ 4 w 148"/>
                  <a:gd name="T15" fmla="*/ 54 h 160"/>
                  <a:gd name="T16" fmla="*/ 20 w 148"/>
                  <a:gd name="T17" fmla="*/ 17 h 160"/>
                  <a:gd name="T18" fmla="*/ 24 w 148"/>
                  <a:gd name="T19" fmla="*/ 14 h 160"/>
                  <a:gd name="T20" fmla="*/ 31 w 148"/>
                  <a:gd name="T21" fmla="*/ 8 h 160"/>
                  <a:gd name="T22" fmla="*/ 39 w 148"/>
                  <a:gd name="T23" fmla="*/ 3 h 160"/>
                  <a:gd name="T24" fmla="*/ 51 w 148"/>
                  <a:gd name="T25" fmla="*/ 0 h 160"/>
                  <a:gd name="T26" fmla="*/ 61 w 148"/>
                  <a:gd name="T27" fmla="*/ 0 h 160"/>
                  <a:gd name="T28" fmla="*/ 69 w 148"/>
                  <a:gd name="T29" fmla="*/ 2 h 160"/>
                  <a:gd name="T30" fmla="*/ 79 w 148"/>
                  <a:gd name="T31" fmla="*/ 5 h 160"/>
                  <a:gd name="T32" fmla="*/ 92 w 148"/>
                  <a:gd name="T33" fmla="*/ 11 h 160"/>
                  <a:gd name="T34" fmla="*/ 106 w 148"/>
                  <a:gd name="T35" fmla="*/ 19 h 160"/>
                  <a:gd name="T36" fmla="*/ 114 w 148"/>
                  <a:gd name="T37" fmla="*/ 24 h 160"/>
                  <a:gd name="T38" fmla="*/ 120 w 148"/>
                  <a:gd name="T39" fmla="*/ 31 h 160"/>
                  <a:gd name="T40" fmla="*/ 123 w 148"/>
                  <a:gd name="T41" fmla="*/ 35 h 160"/>
                  <a:gd name="T42" fmla="*/ 136 w 148"/>
                  <a:gd name="T43" fmla="*/ 55 h 160"/>
                  <a:gd name="T44" fmla="*/ 136 w 148"/>
                  <a:gd name="T45" fmla="*/ 57 h 160"/>
                  <a:gd name="T46" fmla="*/ 139 w 148"/>
                  <a:gd name="T47" fmla="*/ 65 h 160"/>
                  <a:gd name="T48" fmla="*/ 141 w 148"/>
                  <a:gd name="T49" fmla="*/ 71 h 160"/>
                  <a:gd name="T50" fmla="*/ 147 w 148"/>
                  <a:gd name="T51" fmla="*/ 101 h 160"/>
                  <a:gd name="T52" fmla="*/ 138 w 148"/>
                  <a:gd name="T53" fmla="*/ 83 h 160"/>
                  <a:gd name="T54" fmla="*/ 131 w 148"/>
                  <a:gd name="T55" fmla="*/ 70 h 160"/>
                  <a:gd name="T56" fmla="*/ 123 w 148"/>
                  <a:gd name="T57" fmla="*/ 57 h 160"/>
                  <a:gd name="T58" fmla="*/ 113 w 148"/>
                  <a:gd name="T59" fmla="*/ 43 h 160"/>
                  <a:gd name="T60" fmla="*/ 78 w 148"/>
                  <a:gd name="T61" fmla="*/ 12 h 160"/>
                  <a:gd name="T62" fmla="*/ 69 w 148"/>
                  <a:gd name="T63" fmla="*/ 8 h 160"/>
                  <a:gd name="T64" fmla="*/ 61 w 148"/>
                  <a:gd name="T65" fmla="*/ 6 h 160"/>
                  <a:gd name="T66" fmla="*/ 54 w 148"/>
                  <a:gd name="T67" fmla="*/ 6 h 160"/>
                  <a:gd name="T68" fmla="*/ 48 w 148"/>
                  <a:gd name="T69" fmla="*/ 10 h 160"/>
                  <a:gd name="T70" fmla="*/ 38 w 148"/>
                  <a:gd name="T71" fmla="*/ 21 h 160"/>
                  <a:gd name="T72" fmla="*/ 28 w 148"/>
                  <a:gd name="T73" fmla="*/ 57 h 160"/>
                  <a:gd name="T74" fmla="*/ 18 w 148"/>
                  <a:gd name="T75" fmla="*/ 82 h 160"/>
                  <a:gd name="T76" fmla="*/ 17 w 148"/>
                  <a:gd name="T77" fmla="*/ 88 h 160"/>
                  <a:gd name="T78" fmla="*/ 18 w 148"/>
                  <a:gd name="T79" fmla="*/ 94 h 160"/>
                  <a:gd name="T80" fmla="*/ 19 w 148"/>
                  <a:gd name="T81" fmla="*/ 100 h 160"/>
                  <a:gd name="T82" fmla="*/ 27 w 148"/>
                  <a:gd name="T83" fmla="*/ 112 h 160"/>
                  <a:gd name="T84" fmla="*/ 22 w 148"/>
                  <a:gd name="T85" fmla="*/ 101 h 160"/>
                  <a:gd name="T86" fmla="*/ 32 w 148"/>
                  <a:gd name="T87" fmla="*/ 125 h 160"/>
                  <a:gd name="T88" fmla="*/ 38 w 148"/>
                  <a:gd name="T89" fmla="*/ 137 h 160"/>
                  <a:gd name="T90" fmla="*/ 39 w 148"/>
                  <a:gd name="T91" fmla="*/ 147 h 160"/>
                  <a:gd name="T92" fmla="*/ 35 w 148"/>
                  <a:gd name="T93" fmla="*/ 156 h 160"/>
                  <a:gd name="T94" fmla="*/ 34 w 148"/>
                  <a:gd name="T95" fmla="*/ 1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60">
                    <a:moveTo>
                      <a:pt x="34" y="159"/>
                    </a:moveTo>
                    <a:lnTo>
                      <a:pt x="5" y="91"/>
                    </a:lnTo>
                    <a:lnTo>
                      <a:pt x="2" y="88"/>
                    </a:lnTo>
                    <a:lnTo>
                      <a:pt x="0" y="82"/>
                    </a:lnTo>
                    <a:lnTo>
                      <a:pt x="0" y="76"/>
                    </a:lnTo>
                    <a:lnTo>
                      <a:pt x="0" y="71"/>
                    </a:lnTo>
                    <a:lnTo>
                      <a:pt x="0" y="64"/>
                    </a:lnTo>
                    <a:lnTo>
                      <a:pt x="4" y="54"/>
                    </a:lnTo>
                    <a:lnTo>
                      <a:pt x="20" y="17"/>
                    </a:lnTo>
                    <a:lnTo>
                      <a:pt x="24" y="14"/>
                    </a:lnTo>
                    <a:lnTo>
                      <a:pt x="31" y="8"/>
                    </a:lnTo>
                    <a:lnTo>
                      <a:pt x="39" y="3"/>
                    </a:lnTo>
                    <a:lnTo>
                      <a:pt x="51" y="0"/>
                    </a:lnTo>
                    <a:lnTo>
                      <a:pt x="61" y="0"/>
                    </a:lnTo>
                    <a:lnTo>
                      <a:pt x="69" y="2"/>
                    </a:lnTo>
                    <a:lnTo>
                      <a:pt x="79" y="5"/>
                    </a:lnTo>
                    <a:lnTo>
                      <a:pt x="92" y="11"/>
                    </a:lnTo>
                    <a:lnTo>
                      <a:pt x="106" y="19"/>
                    </a:lnTo>
                    <a:lnTo>
                      <a:pt x="114" y="24"/>
                    </a:lnTo>
                    <a:lnTo>
                      <a:pt x="120" y="31"/>
                    </a:lnTo>
                    <a:lnTo>
                      <a:pt x="123" y="35"/>
                    </a:lnTo>
                    <a:lnTo>
                      <a:pt x="136" y="55"/>
                    </a:lnTo>
                    <a:lnTo>
                      <a:pt x="136" y="57"/>
                    </a:lnTo>
                    <a:lnTo>
                      <a:pt x="139" y="65"/>
                    </a:lnTo>
                    <a:lnTo>
                      <a:pt x="141" y="71"/>
                    </a:lnTo>
                    <a:lnTo>
                      <a:pt x="147" y="101"/>
                    </a:lnTo>
                    <a:lnTo>
                      <a:pt x="138" y="83"/>
                    </a:lnTo>
                    <a:lnTo>
                      <a:pt x="131" y="70"/>
                    </a:lnTo>
                    <a:lnTo>
                      <a:pt x="123" y="57"/>
                    </a:lnTo>
                    <a:lnTo>
                      <a:pt x="113" y="43"/>
                    </a:lnTo>
                    <a:lnTo>
                      <a:pt x="78" y="12"/>
                    </a:lnTo>
                    <a:lnTo>
                      <a:pt x="69" y="8"/>
                    </a:lnTo>
                    <a:lnTo>
                      <a:pt x="61" y="6"/>
                    </a:lnTo>
                    <a:lnTo>
                      <a:pt x="54" y="6"/>
                    </a:lnTo>
                    <a:lnTo>
                      <a:pt x="48" y="10"/>
                    </a:lnTo>
                    <a:lnTo>
                      <a:pt x="38" y="21"/>
                    </a:lnTo>
                    <a:lnTo>
                      <a:pt x="28" y="57"/>
                    </a:lnTo>
                    <a:lnTo>
                      <a:pt x="18" y="82"/>
                    </a:lnTo>
                    <a:lnTo>
                      <a:pt x="17" y="88"/>
                    </a:lnTo>
                    <a:lnTo>
                      <a:pt x="18" y="94"/>
                    </a:lnTo>
                    <a:lnTo>
                      <a:pt x="19" y="100"/>
                    </a:lnTo>
                    <a:lnTo>
                      <a:pt x="27" y="112"/>
                    </a:lnTo>
                    <a:lnTo>
                      <a:pt x="22" y="101"/>
                    </a:lnTo>
                    <a:lnTo>
                      <a:pt x="32" y="125"/>
                    </a:lnTo>
                    <a:lnTo>
                      <a:pt x="38" y="137"/>
                    </a:lnTo>
                    <a:lnTo>
                      <a:pt x="39" y="147"/>
                    </a:lnTo>
                    <a:lnTo>
                      <a:pt x="35" y="156"/>
                    </a:lnTo>
                    <a:lnTo>
                      <a:pt x="34" y="15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7" name="Freeform 53">
                <a:extLst>
                  <a:ext uri="{FF2B5EF4-FFF2-40B4-BE49-F238E27FC236}">
                    <a16:creationId xmlns:a16="http://schemas.microsoft.com/office/drawing/2014/main" id="{2C7BDD8A-5C27-4E79-960B-A41564677C27}"/>
                  </a:ext>
                </a:extLst>
              </p:cNvPr>
              <p:cNvSpPr>
                <a:spLocks/>
              </p:cNvSpPr>
              <p:nvPr/>
            </p:nvSpPr>
            <p:spPr bwMode="ltGray">
              <a:xfrm>
                <a:off x="844" y="3928"/>
                <a:ext cx="164" cy="152"/>
              </a:xfrm>
              <a:custGeom>
                <a:avLst/>
                <a:gdLst>
                  <a:gd name="T0" fmla="*/ 160 w 164"/>
                  <a:gd name="T1" fmla="*/ 23 h 152"/>
                  <a:gd name="T2" fmla="*/ 149 w 164"/>
                  <a:gd name="T3" fmla="*/ 13 h 152"/>
                  <a:gd name="T4" fmla="*/ 143 w 164"/>
                  <a:gd name="T5" fmla="*/ 9 h 152"/>
                  <a:gd name="T6" fmla="*/ 131 w 164"/>
                  <a:gd name="T7" fmla="*/ 6 h 152"/>
                  <a:gd name="T8" fmla="*/ 120 w 164"/>
                  <a:gd name="T9" fmla="*/ 3 h 152"/>
                  <a:gd name="T10" fmla="*/ 105 w 164"/>
                  <a:gd name="T11" fmla="*/ 0 h 152"/>
                  <a:gd name="T12" fmla="*/ 92 w 164"/>
                  <a:gd name="T13" fmla="*/ 0 h 152"/>
                  <a:gd name="T14" fmla="*/ 80 w 164"/>
                  <a:gd name="T15" fmla="*/ 1 h 152"/>
                  <a:gd name="T16" fmla="*/ 66 w 164"/>
                  <a:gd name="T17" fmla="*/ 2 h 152"/>
                  <a:gd name="T18" fmla="*/ 51 w 164"/>
                  <a:gd name="T19" fmla="*/ 5 h 152"/>
                  <a:gd name="T20" fmla="*/ 42 w 164"/>
                  <a:gd name="T21" fmla="*/ 10 h 152"/>
                  <a:gd name="T22" fmla="*/ 32 w 164"/>
                  <a:gd name="T23" fmla="*/ 19 h 152"/>
                  <a:gd name="T24" fmla="*/ 22 w 164"/>
                  <a:gd name="T25" fmla="*/ 25 h 152"/>
                  <a:gd name="T26" fmla="*/ 15 w 164"/>
                  <a:gd name="T27" fmla="*/ 32 h 152"/>
                  <a:gd name="T28" fmla="*/ 5 w 164"/>
                  <a:gd name="T29" fmla="*/ 41 h 152"/>
                  <a:gd name="T30" fmla="*/ 0 w 164"/>
                  <a:gd name="T31" fmla="*/ 58 h 152"/>
                  <a:gd name="T32" fmla="*/ 2 w 164"/>
                  <a:gd name="T33" fmla="*/ 72 h 152"/>
                  <a:gd name="T34" fmla="*/ 9 w 164"/>
                  <a:gd name="T35" fmla="*/ 92 h 152"/>
                  <a:gd name="T36" fmla="*/ 22 w 164"/>
                  <a:gd name="T37" fmla="*/ 109 h 152"/>
                  <a:gd name="T38" fmla="*/ 51 w 164"/>
                  <a:gd name="T39" fmla="*/ 151 h 152"/>
                  <a:gd name="T40" fmla="*/ 40 w 164"/>
                  <a:gd name="T41" fmla="*/ 107 h 152"/>
                  <a:gd name="T42" fmla="*/ 34 w 164"/>
                  <a:gd name="T43" fmla="*/ 91 h 152"/>
                  <a:gd name="T44" fmla="*/ 30 w 164"/>
                  <a:gd name="T45" fmla="*/ 78 h 152"/>
                  <a:gd name="T46" fmla="*/ 28 w 164"/>
                  <a:gd name="T47" fmla="*/ 63 h 152"/>
                  <a:gd name="T48" fmla="*/ 32 w 164"/>
                  <a:gd name="T49" fmla="*/ 48 h 152"/>
                  <a:gd name="T50" fmla="*/ 36 w 164"/>
                  <a:gd name="T51" fmla="*/ 35 h 152"/>
                  <a:gd name="T52" fmla="*/ 44 w 164"/>
                  <a:gd name="T53" fmla="*/ 20 h 152"/>
                  <a:gd name="T54" fmla="*/ 56 w 164"/>
                  <a:gd name="T55" fmla="*/ 13 h 152"/>
                  <a:gd name="T56" fmla="*/ 71 w 164"/>
                  <a:gd name="T57" fmla="*/ 10 h 152"/>
                  <a:gd name="T58" fmla="*/ 111 w 164"/>
                  <a:gd name="T59" fmla="*/ 9 h 152"/>
                  <a:gd name="T60" fmla="*/ 136 w 164"/>
                  <a:gd name="T61" fmla="*/ 14 h 152"/>
                  <a:gd name="T62" fmla="*/ 163 w 164"/>
                  <a:gd name="T63" fmla="*/ 25 h 152"/>
                  <a:gd name="T64" fmla="*/ 160 w 164"/>
                  <a:gd name="T65"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152">
                    <a:moveTo>
                      <a:pt x="160" y="23"/>
                    </a:moveTo>
                    <a:lnTo>
                      <a:pt x="149" y="13"/>
                    </a:lnTo>
                    <a:lnTo>
                      <a:pt x="143" y="9"/>
                    </a:lnTo>
                    <a:lnTo>
                      <a:pt x="131" y="6"/>
                    </a:lnTo>
                    <a:lnTo>
                      <a:pt x="120" y="3"/>
                    </a:lnTo>
                    <a:lnTo>
                      <a:pt x="105" y="0"/>
                    </a:lnTo>
                    <a:lnTo>
                      <a:pt x="92" y="0"/>
                    </a:lnTo>
                    <a:lnTo>
                      <a:pt x="80" y="1"/>
                    </a:lnTo>
                    <a:lnTo>
                      <a:pt x="66" y="2"/>
                    </a:lnTo>
                    <a:lnTo>
                      <a:pt x="51" y="5"/>
                    </a:lnTo>
                    <a:lnTo>
                      <a:pt x="42" y="10"/>
                    </a:lnTo>
                    <a:lnTo>
                      <a:pt x="32" y="19"/>
                    </a:lnTo>
                    <a:lnTo>
                      <a:pt x="22" y="25"/>
                    </a:lnTo>
                    <a:lnTo>
                      <a:pt x="15" y="32"/>
                    </a:lnTo>
                    <a:lnTo>
                      <a:pt x="5" y="41"/>
                    </a:lnTo>
                    <a:lnTo>
                      <a:pt x="0" y="58"/>
                    </a:lnTo>
                    <a:lnTo>
                      <a:pt x="2" y="72"/>
                    </a:lnTo>
                    <a:lnTo>
                      <a:pt x="9" y="92"/>
                    </a:lnTo>
                    <a:lnTo>
                      <a:pt x="22" y="109"/>
                    </a:lnTo>
                    <a:lnTo>
                      <a:pt x="51" y="151"/>
                    </a:lnTo>
                    <a:lnTo>
                      <a:pt x="40" y="107"/>
                    </a:lnTo>
                    <a:lnTo>
                      <a:pt x="34" y="91"/>
                    </a:lnTo>
                    <a:lnTo>
                      <a:pt x="30" y="78"/>
                    </a:lnTo>
                    <a:lnTo>
                      <a:pt x="28" y="63"/>
                    </a:lnTo>
                    <a:lnTo>
                      <a:pt x="32" y="48"/>
                    </a:lnTo>
                    <a:lnTo>
                      <a:pt x="36" y="35"/>
                    </a:lnTo>
                    <a:lnTo>
                      <a:pt x="44" y="20"/>
                    </a:lnTo>
                    <a:lnTo>
                      <a:pt x="56" y="13"/>
                    </a:lnTo>
                    <a:lnTo>
                      <a:pt x="71" y="10"/>
                    </a:lnTo>
                    <a:lnTo>
                      <a:pt x="111" y="9"/>
                    </a:lnTo>
                    <a:lnTo>
                      <a:pt x="136" y="14"/>
                    </a:lnTo>
                    <a:lnTo>
                      <a:pt x="163" y="25"/>
                    </a:lnTo>
                    <a:lnTo>
                      <a:pt x="160" y="2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8" name="Freeform 54">
                <a:extLst>
                  <a:ext uri="{FF2B5EF4-FFF2-40B4-BE49-F238E27FC236}">
                    <a16:creationId xmlns:a16="http://schemas.microsoft.com/office/drawing/2014/main" id="{4CBEC5E5-C868-4B13-8FF2-7AD9A329B420}"/>
                  </a:ext>
                </a:extLst>
              </p:cNvPr>
              <p:cNvSpPr>
                <a:spLocks/>
              </p:cNvSpPr>
              <p:nvPr/>
            </p:nvSpPr>
            <p:spPr bwMode="ltGray">
              <a:xfrm>
                <a:off x="961" y="3819"/>
                <a:ext cx="170" cy="148"/>
              </a:xfrm>
              <a:custGeom>
                <a:avLst/>
                <a:gdLst>
                  <a:gd name="T0" fmla="*/ 49 w 170"/>
                  <a:gd name="T1" fmla="*/ 147 h 148"/>
                  <a:gd name="T2" fmla="*/ 37 w 170"/>
                  <a:gd name="T3" fmla="*/ 121 h 148"/>
                  <a:gd name="T4" fmla="*/ 32 w 170"/>
                  <a:gd name="T5" fmla="*/ 111 h 148"/>
                  <a:gd name="T6" fmla="*/ 20 w 170"/>
                  <a:gd name="T7" fmla="*/ 97 h 148"/>
                  <a:gd name="T8" fmla="*/ 8 w 170"/>
                  <a:gd name="T9" fmla="*/ 85 h 148"/>
                  <a:gd name="T10" fmla="*/ 1 w 170"/>
                  <a:gd name="T11" fmla="*/ 77 h 148"/>
                  <a:gd name="T12" fmla="*/ 0 w 170"/>
                  <a:gd name="T13" fmla="*/ 69 h 148"/>
                  <a:gd name="T14" fmla="*/ 2 w 170"/>
                  <a:gd name="T15" fmla="*/ 58 h 148"/>
                  <a:gd name="T16" fmla="*/ 5 w 170"/>
                  <a:gd name="T17" fmla="*/ 48 h 148"/>
                  <a:gd name="T18" fmla="*/ 24 w 170"/>
                  <a:gd name="T19" fmla="*/ 20 h 148"/>
                  <a:gd name="T20" fmla="*/ 32 w 170"/>
                  <a:gd name="T21" fmla="*/ 13 h 148"/>
                  <a:gd name="T22" fmla="*/ 48 w 170"/>
                  <a:gd name="T23" fmla="*/ 6 h 148"/>
                  <a:gd name="T24" fmla="*/ 61 w 170"/>
                  <a:gd name="T25" fmla="*/ 1 h 148"/>
                  <a:gd name="T26" fmla="*/ 78 w 170"/>
                  <a:gd name="T27" fmla="*/ 0 h 148"/>
                  <a:gd name="T28" fmla="*/ 92 w 170"/>
                  <a:gd name="T29" fmla="*/ 2 h 148"/>
                  <a:gd name="T30" fmla="*/ 109 w 170"/>
                  <a:gd name="T31" fmla="*/ 6 h 148"/>
                  <a:gd name="T32" fmla="*/ 126 w 170"/>
                  <a:gd name="T33" fmla="*/ 15 h 148"/>
                  <a:gd name="T34" fmla="*/ 132 w 170"/>
                  <a:gd name="T35" fmla="*/ 21 h 148"/>
                  <a:gd name="T36" fmla="*/ 143 w 170"/>
                  <a:gd name="T37" fmla="*/ 29 h 148"/>
                  <a:gd name="T38" fmla="*/ 152 w 170"/>
                  <a:gd name="T39" fmla="*/ 37 h 148"/>
                  <a:gd name="T40" fmla="*/ 167 w 170"/>
                  <a:gd name="T41" fmla="*/ 76 h 148"/>
                  <a:gd name="T42" fmla="*/ 169 w 170"/>
                  <a:gd name="T43" fmla="*/ 83 h 148"/>
                  <a:gd name="T44" fmla="*/ 166 w 170"/>
                  <a:gd name="T45" fmla="*/ 96 h 148"/>
                  <a:gd name="T46" fmla="*/ 156 w 170"/>
                  <a:gd name="T47" fmla="*/ 132 h 148"/>
                  <a:gd name="T48" fmla="*/ 157 w 170"/>
                  <a:gd name="T49" fmla="*/ 96 h 148"/>
                  <a:gd name="T50" fmla="*/ 152 w 170"/>
                  <a:gd name="T51" fmla="*/ 81 h 148"/>
                  <a:gd name="T52" fmla="*/ 148 w 170"/>
                  <a:gd name="T53" fmla="*/ 72 h 148"/>
                  <a:gd name="T54" fmla="*/ 142 w 170"/>
                  <a:gd name="T55" fmla="*/ 58 h 148"/>
                  <a:gd name="T56" fmla="*/ 134 w 170"/>
                  <a:gd name="T57" fmla="*/ 46 h 148"/>
                  <a:gd name="T58" fmla="*/ 124 w 170"/>
                  <a:gd name="T59" fmla="*/ 34 h 148"/>
                  <a:gd name="T60" fmla="*/ 112 w 170"/>
                  <a:gd name="T61" fmla="*/ 22 h 148"/>
                  <a:gd name="T62" fmla="*/ 102 w 170"/>
                  <a:gd name="T63" fmla="*/ 12 h 148"/>
                  <a:gd name="T64" fmla="*/ 92 w 170"/>
                  <a:gd name="T65" fmla="*/ 6 h 148"/>
                  <a:gd name="T66" fmla="*/ 80 w 170"/>
                  <a:gd name="T67" fmla="*/ 4 h 148"/>
                  <a:gd name="T68" fmla="*/ 68 w 170"/>
                  <a:gd name="T69" fmla="*/ 6 h 148"/>
                  <a:gd name="T70" fmla="*/ 59 w 170"/>
                  <a:gd name="T71" fmla="*/ 11 h 148"/>
                  <a:gd name="T72" fmla="*/ 54 w 170"/>
                  <a:gd name="T73" fmla="*/ 21 h 148"/>
                  <a:gd name="T74" fmla="*/ 54 w 170"/>
                  <a:gd name="T75" fmla="*/ 28 h 148"/>
                  <a:gd name="T76" fmla="*/ 50 w 170"/>
                  <a:gd name="T77" fmla="*/ 42 h 148"/>
                  <a:gd name="T78" fmla="*/ 45 w 170"/>
                  <a:gd name="T79" fmla="*/ 50 h 148"/>
                  <a:gd name="T80" fmla="*/ 34 w 170"/>
                  <a:gd name="T81" fmla="*/ 63 h 148"/>
                  <a:gd name="T82" fmla="*/ 32 w 170"/>
                  <a:gd name="T83" fmla="*/ 69 h 148"/>
                  <a:gd name="T84" fmla="*/ 30 w 170"/>
                  <a:gd name="T85" fmla="*/ 77 h 148"/>
                  <a:gd name="T86" fmla="*/ 30 w 170"/>
                  <a:gd name="T87" fmla="*/ 86 h 148"/>
                  <a:gd name="T88" fmla="*/ 50 w 170"/>
                  <a:gd name="T89" fmla="*/ 119 h 148"/>
                  <a:gd name="T90" fmla="*/ 49 w 170"/>
                  <a:gd name="T91" fmla="*/ 14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 h="148">
                    <a:moveTo>
                      <a:pt x="49" y="147"/>
                    </a:moveTo>
                    <a:lnTo>
                      <a:pt x="37" y="121"/>
                    </a:lnTo>
                    <a:lnTo>
                      <a:pt x="32" y="111"/>
                    </a:lnTo>
                    <a:lnTo>
                      <a:pt x="20" y="97"/>
                    </a:lnTo>
                    <a:lnTo>
                      <a:pt x="8" y="85"/>
                    </a:lnTo>
                    <a:lnTo>
                      <a:pt x="1" y="77"/>
                    </a:lnTo>
                    <a:lnTo>
                      <a:pt x="0" y="69"/>
                    </a:lnTo>
                    <a:lnTo>
                      <a:pt x="2" y="58"/>
                    </a:lnTo>
                    <a:lnTo>
                      <a:pt x="5" y="48"/>
                    </a:lnTo>
                    <a:lnTo>
                      <a:pt x="24" y="20"/>
                    </a:lnTo>
                    <a:lnTo>
                      <a:pt x="32" y="13"/>
                    </a:lnTo>
                    <a:lnTo>
                      <a:pt x="48" y="6"/>
                    </a:lnTo>
                    <a:lnTo>
                      <a:pt x="61" y="1"/>
                    </a:lnTo>
                    <a:lnTo>
                      <a:pt x="78" y="0"/>
                    </a:lnTo>
                    <a:lnTo>
                      <a:pt x="92" y="2"/>
                    </a:lnTo>
                    <a:lnTo>
                      <a:pt x="109" y="6"/>
                    </a:lnTo>
                    <a:lnTo>
                      <a:pt x="126" y="15"/>
                    </a:lnTo>
                    <a:lnTo>
                      <a:pt x="132" y="21"/>
                    </a:lnTo>
                    <a:lnTo>
                      <a:pt x="143" y="29"/>
                    </a:lnTo>
                    <a:lnTo>
                      <a:pt x="152" y="37"/>
                    </a:lnTo>
                    <a:lnTo>
                      <a:pt x="167" y="76"/>
                    </a:lnTo>
                    <a:lnTo>
                      <a:pt x="169" y="83"/>
                    </a:lnTo>
                    <a:lnTo>
                      <a:pt x="166" y="96"/>
                    </a:lnTo>
                    <a:lnTo>
                      <a:pt x="156" y="132"/>
                    </a:lnTo>
                    <a:lnTo>
                      <a:pt x="157" y="96"/>
                    </a:lnTo>
                    <a:lnTo>
                      <a:pt x="152" y="81"/>
                    </a:lnTo>
                    <a:lnTo>
                      <a:pt x="148" y="72"/>
                    </a:lnTo>
                    <a:lnTo>
                      <a:pt x="142" y="58"/>
                    </a:lnTo>
                    <a:lnTo>
                      <a:pt x="134" y="46"/>
                    </a:lnTo>
                    <a:lnTo>
                      <a:pt x="124" y="34"/>
                    </a:lnTo>
                    <a:lnTo>
                      <a:pt x="112" y="22"/>
                    </a:lnTo>
                    <a:lnTo>
                      <a:pt x="102" y="12"/>
                    </a:lnTo>
                    <a:lnTo>
                      <a:pt x="92" y="6"/>
                    </a:lnTo>
                    <a:lnTo>
                      <a:pt x="80" y="4"/>
                    </a:lnTo>
                    <a:lnTo>
                      <a:pt x="68" y="6"/>
                    </a:lnTo>
                    <a:lnTo>
                      <a:pt x="59" y="11"/>
                    </a:lnTo>
                    <a:lnTo>
                      <a:pt x="54" y="21"/>
                    </a:lnTo>
                    <a:lnTo>
                      <a:pt x="54" y="28"/>
                    </a:lnTo>
                    <a:lnTo>
                      <a:pt x="50" y="42"/>
                    </a:lnTo>
                    <a:lnTo>
                      <a:pt x="45" y="50"/>
                    </a:lnTo>
                    <a:lnTo>
                      <a:pt x="34" y="63"/>
                    </a:lnTo>
                    <a:lnTo>
                      <a:pt x="32" y="69"/>
                    </a:lnTo>
                    <a:lnTo>
                      <a:pt x="30" y="77"/>
                    </a:lnTo>
                    <a:lnTo>
                      <a:pt x="30" y="86"/>
                    </a:lnTo>
                    <a:lnTo>
                      <a:pt x="50" y="119"/>
                    </a:lnTo>
                    <a:lnTo>
                      <a:pt x="49" y="1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9" name="Freeform 55">
                <a:extLst>
                  <a:ext uri="{FF2B5EF4-FFF2-40B4-BE49-F238E27FC236}">
                    <a16:creationId xmlns:a16="http://schemas.microsoft.com/office/drawing/2014/main" id="{65A5BDFD-A288-42C4-BA8E-E67F75443E48}"/>
                  </a:ext>
                </a:extLst>
              </p:cNvPr>
              <p:cNvSpPr>
                <a:spLocks/>
              </p:cNvSpPr>
              <p:nvPr/>
            </p:nvSpPr>
            <p:spPr bwMode="ltGray">
              <a:xfrm>
                <a:off x="1052" y="3670"/>
                <a:ext cx="225" cy="215"/>
              </a:xfrm>
              <a:custGeom>
                <a:avLst/>
                <a:gdLst>
                  <a:gd name="T0" fmla="*/ 210 w 225"/>
                  <a:gd name="T1" fmla="*/ 5 h 215"/>
                  <a:gd name="T2" fmla="*/ 209 w 225"/>
                  <a:gd name="T3" fmla="*/ 0 h 215"/>
                  <a:gd name="T4" fmla="*/ 193 w 225"/>
                  <a:gd name="T5" fmla="*/ 2 h 215"/>
                  <a:gd name="T6" fmla="*/ 184 w 225"/>
                  <a:gd name="T7" fmla="*/ 7 h 215"/>
                  <a:gd name="T8" fmla="*/ 5 w 225"/>
                  <a:gd name="T9" fmla="*/ 46 h 215"/>
                  <a:gd name="T10" fmla="*/ 164 w 225"/>
                  <a:gd name="T11" fmla="*/ 18 h 215"/>
                  <a:gd name="T12" fmla="*/ 166 w 225"/>
                  <a:gd name="T13" fmla="*/ 24 h 215"/>
                  <a:gd name="T14" fmla="*/ 89 w 225"/>
                  <a:gd name="T15" fmla="*/ 57 h 215"/>
                  <a:gd name="T16" fmla="*/ 185 w 225"/>
                  <a:gd name="T17" fmla="*/ 31 h 215"/>
                  <a:gd name="T18" fmla="*/ 172 w 225"/>
                  <a:gd name="T19" fmla="*/ 42 h 215"/>
                  <a:gd name="T20" fmla="*/ 142 w 225"/>
                  <a:gd name="T21" fmla="*/ 60 h 215"/>
                  <a:gd name="T22" fmla="*/ 49 w 225"/>
                  <a:gd name="T23" fmla="*/ 109 h 215"/>
                  <a:gd name="T24" fmla="*/ 52 w 225"/>
                  <a:gd name="T25" fmla="*/ 105 h 215"/>
                  <a:gd name="T26" fmla="*/ 113 w 225"/>
                  <a:gd name="T27" fmla="*/ 75 h 215"/>
                  <a:gd name="T28" fmla="*/ 161 w 225"/>
                  <a:gd name="T29" fmla="*/ 51 h 215"/>
                  <a:gd name="T30" fmla="*/ 184 w 225"/>
                  <a:gd name="T31" fmla="*/ 40 h 215"/>
                  <a:gd name="T32" fmla="*/ 188 w 225"/>
                  <a:gd name="T33" fmla="*/ 44 h 215"/>
                  <a:gd name="T34" fmla="*/ 161 w 225"/>
                  <a:gd name="T35" fmla="*/ 59 h 215"/>
                  <a:gd name="T36" fmla="*/ 124 w 225"/>
                  <a:gd name="T37" fmla="*/ 79 h 215"/>
                  <a:gd name="T38" fmla="*/ 172 w 225"/>
                  <a:gd name="T39" fmla="*/ 51 h 215"/>
                  <a:gd name="T40" fmla="*/ 188 w 225"/>
                  <a:gd name="T41" fmla="*/ 44 h 215"/>
                  <a:gd name="T42" fmla="*/ 190 w 225"/>
                  <a:gd name="T43" fmla="*/ 52 h 215"/>
                  <a:gd name="T44" fmla="*/ 172 w 225"/>
                  <a:gd name="T45" fmla="*/ 66 h 215"/>
                  <a:gd name="T46" fmla="*/ 124 w 225"/>
                  <a:gd name="T47" fmla="*/ 85 h 215"/>
                  <a:gd name="T48" fmla="*/ 82 w 225"/>
                  <a:gd name="T49" fmla="*/ 102 h 215"/>
                  <a:gd name="T50" fmla="*/ 131 w 225"/>
                  <a:gd name="T51" fmla="*/ 84 h 215"/>
                  <a:gd name="T52" fmla="*/ 180 w 225"/>
                  <a:gd name="T53" fmla="*/ 64 h 215"/>
                  <a:gd name="T54" fmla="*/ 178 w 225"/>
                  <a:gd name="T55" fmla="*/ 71 h 215"/>
                  <a:gd name="T56" fmla="*/ 180 w 225"/>
                  <a:gd name="T57" fmla="*/ 83 h 215"/>
                  <a:gd name="T58" fmla="*/ 172 w 225"/>
                  <a:gd name="T59" fmla="*/ 89 h 215"/>
                  <a:gd name="T60" fmla="*/ 132 w 225"/>
                  <a:gd name="T61" fmla="*/ 105 h 215"/>
                  <a:gd name="T62" fmla="*/ 56 w 225"/>
                  <a:gd name="T63" fmla="*/ 133 h 215"/>
                  <a:gd name="T64" fmla="*/ 67 w 225"/>
                  <a:gd name="T65" fmla="*/ 127 h 215"/>
                  <a:gd name="T66" fmla="*/ 161 w 225"/>
                  <a:gd name="T67" fmla="*/ 94 h 215"/>
                  <a:gd name="T68" fmla="*/ 191 w 225"/>
                  <a:gd name="T69" fmla="*/ 80 h 215"/>
                  <a:gd name="T70" fmla="*/ 115 w 225"/>
                  <a:gd name="T71" fmla="*/ 122 h 215"/>
                  <a:gd name="T72" fmla="*/ 190 w 225"/>
                  <a:gd name="T73" fmla="*/ 92 h 215"/>
                  <a:gd name="T74" fmla="*/ 188 w 225"/>
                  <a:gd name="T75" fmla="*/ 105 h 215"/>
                  <a:gd name="T76" fmla="*/ 150 w 225"/>
                  <a:gd name="T77" fmla="*/ 133 h 215"/>
                  <a:gd name="T78" fmla="*/ 86 w 225"/>
                  <a:gd name="T79" fmla="*/ 154 h 215"/>
                  <a:gd name="T80" fmla="*/ 26 w 225"/>
                  <a:gd name="T81" fmla="*/ 172 h 215"/>
                  <a:gd name="T82" fmla="*/ 117 w 225"/>
                  <a:gd name="T83" fmla="*/ 146 h 215"/>
                  <a:gd name="T84" fmla="*/ 153 w 225"/>
                  <a:gd name="T85" fmla="*/ 131 h 215"/>
                  <a:gd name="T86" fmla="*/ 188 w 225"/>
                  <a:gd name="T87" fmla="*/ 109 h 215"/>
                  <a:gd name="T88" fmla="*/ 184 w 225"/>
                  <a:gd name="T89" fmla="*/ 119 h 215"/>
                  <a:gd name="T90" fmla="*/ 182 w 225"/>
                  <a:gd name="T91" fmla="*/ 129 h 215"/>
                  <a:gd name="T92" fmla="*/ 184 w 225"/>
                  <a:gd name="T93" fmla="*/ 138 h 215"/>
                  <a:gd name="T94" fmla="*/ 150 w 225"/>
                  <a:gd name="T95" fmla="*/ 157 h 215"/>
                  <a:gd name="T96" fmla="*/ 88 w 225"/>
                  <a:gd name="T97" fmla="*/ 174 h 215"/>
                  <a:gd name="T98" fmla="*/ 92 w 225"/>
                  <a:gd name="T99" fmla="*/ 173 h 215"/>
                  <a:gd name="T100" fmla="*/ 169 w 225"/>
                  <a:gd name="T101" fmla="*/ 150 h 215"/>
                  <a:gd name="T102" fmla="*/ 165 w 225"/>
                  <a:gd name="T103" fmla="*/ 156 h 215"/>
                  <a:gd name="T104" fmla="*/ 169 w 225"/>
                  <a:gd name="T105" fmla="*/ 159 h 215"/>
                  <a:gd name="T106" fmla="*/ 172 w 225"/>
                  <a:gd name="T107" fmla="*/ 165 h 215"/>
                  <a:gd name="T108" fmla="*/ 135 w 225"/>
                  <a:gd name="T109" fmla="*/ 181 h 215"/>
                  <a:gd name="T110" fmla="*/ 93 w 225"/>
                  <a:gd name="T111" fmla="*/ 185 h 215"/>
                  <a:gd name="T112" fmla="*/ 169 w 225"/>
                  <a:gd name="T113" fmla="*/ 170 h 215"/>
                  <a:gd name="T114" fmla="*/ 165 w 225"/>
                  <a:gd name="T115" fmla="*/ 178 h 215"/>
                  <a:gd name="T116" fmla="*/ 170 w 225"/>
                  <a:gd name="T117" fmla="*/ 184 h 215"/>
                  <a:gd name="T118" fmla="*/ 82 w 225"/>
                  <a:gd name="T119" fmla="*/ 214 h 215"/>
                  <a:gd name="T120" fmla="*/ 166 w 225"/>
                  <a:gd name="T121" fmla="*/ 191 h 215"/>
                  <a:gd name="T122" fmla="*/ 183 w 225"/>
                  <a:gd name="T123" fmla="*/ 182 h 215"/>
                  <a:gd name="T124" fmla="*/ 194 w 225"/>
                  <a:gd name="T125"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 h="215">
                    <a:moveTo>
                      <a:pt x="207" y="16"/>
                    </a:moveTo>
                    <a:lnTo>
                      <a:pt x="210" y="5"/>
                    </a:lnTo>
                    <a:lnTo>
                      <a:pt x="224" y="4"/>
                    </a:lnTo>
                    <a:lnTo>
                      <a:pt x="209" y="0"/>
                    </a:lnTo>
                    <a:lnTo>
                      <a:pt x="203" y="0"/>
                    </a:lnTo>
                    <a:lnTo>
                      <a:pt x="193" y="2"/>
                    </a:lnTo>
                    <a:lnTo>
                      <a:pt x="193" y="5"/>
                    </a:lnTo>
                    <a:lnTo>
                      <a:pt x="184" y="7"/>
                    </a:lnTo>
                    <a:lnTo>
                      <a:pt x="109" y="37"/>
                    </a:lnTo>
                    <a:lnTo>
                      <a:pt x="5" y="46"/>
                    </a:lnTo>
                    <a:lnTo>
                      <a:pt x="107" y="37"/>
                    </a:lnTo>
                    <a:lnTo>
                      <a:pt x="164" y="18"/>
                    </a:lnTo>
                    <a:lnTo>
                      <a:pt x="184" y="16"/>
                    </a:lnTo>
                    <a:lnTo>
                      <a:pt x="166" y="24"/>
                    </a:lnTo>
                    <a:lnTo>
                      <a:pt x="184" y="24"/>
                    </a:lnTo>
                    <a:lnTo>
                      <a:pt x="89" y="57"/>
                    </a:lnTo>
                    <a:lnTo>
                      <a:pt x="153" y="37"/>
                    </a:lnTo>
                    <a:lnTo>
                      <a:pt x="185" y="31"/>
                    </a:lnTo>
                    <a:lnTo>
                      <a:pt x="184" y="35"/>
                    </a:lnTo>
                    <a:lnTo>
                      <a:pt x="172" y="42"/>
                    </a:lnTo>
                    <a:lnTo>
                      <a:pt x="164" y="48"/>
                    </a:lnTo>
                    <a:lnTo>
                      <a:pt x="142" y="60"/>
                    </a:lnTo>
                    <a:lnTo>
                      <a:pt x="101" y="83"/>
                    </a:lnTo>
                    <a:lnTo>
                      <a:pt x="49" y="109"/>
                    </a:lnTo>
                    <a:lnTo>
                      <a:pt x="7" y="127"/>
                    </a:lnTo>
                    <a:lnTo>
                      <a:pt x="52" y="105"/>
                    </a:lnTo>
                    <a:lnTo>
                      <a:pt x="79" y="92"/>
                    </a:lnTo>
                    <a:lnTo>
                      <a:pt x="113" y="75"/>
                    </a:lnTo>
                    <a:lnTo>
                      <a:pt x="131" y="64"/>
                    </a:lnTo>
                    <a:lnTo>
                      <a:pt x="161" y="51"/>
                    </a:lnTo>
                    <a:lnTo>
                      <a:pt x="172" y="46"/>
                    </a:lnTo>
                    <a:lnTo>
                      <a:pt x="184" y="40"/>
                    </a:lnTo>
                    <a:lnTo>
                      <a:pt x="177" y="40"/>
                    </a:lnTo>
                    <a:lnTo>
                      <a:pt x="188" y="44"/>
                    </a:lnTo>
                    <a:lnTo>
                      <a:pt x="177" y="48"/>
                    </a:lnTo>
                    <a:lnTo>
                      <a:pt x="161" y="59"/>
                    </a:lnTo>
                    <a:lnTo>
                      <a:pt x="144" y="70"/>
                    </a:lnTo>
                    <a:lnTo>
                      <a:pt x="124" y="79"/>
                    </a:lnTo>
                    <a:lnTo>
                      <a:pt x="158" y="60"/>
                    </a:lnTo>
                    <a:lnTo>
                      <a:pt x="172" y="51"/>
                    </a:lnTo>
                    <a:lnTo>
                      <a:pt x="184" y="44"/>
                    </a:lnTo>
                    <a:lnTo>
                      <a:pt x="188" y="44"/>
                    </a:lnTo>
                    <a:lnTo>
                      <a:pt x="180" y="54"/>
                    </a:lnTo>
                    <a:lnTo>
                      <a:pt x="190" y="52"/>
                    </a:lnTo>
                    <a:lnTo>
                      <a:pt x="184" y="59"/>
                    </a:lnTo>
                    <a:lnTo>
                      <a:pt x="172" y="66"/>
                    </a:lnTo>
                    <a:lnTo>
                      <a:pt x="150" y="77"/>
                    </a:lnTo>
                    <a:lnTo>
                      <a:pt x="124" y="85"/>
                    </a:lnTo>
                    <a:lnTo>
                      <a:pt x="101" y="94"/>
                    </a:lnTo>
                    <a:lnTo>
                      <a:pt x="82" y="102"/>
                    </a:lnTo>
                    <a:lnTo>
                      <a:pt x="93" y="97"/>
                    </a:lnTo>
                    <a:lnTo>
                      <a:pt x="131" y="84"/>
                    </a:lnTo>
                    <a:lnTo>
                      <a:pt x="172" y="68"/>
                    </a:lnTo>
                    <a:lnTo>
                      <a:pt x="180" y="64"/>
                    </a:lnTo>
                    <a:lnTo>
                      <a:pt x="188" y="59"/>
                    </a:lnTo>
                    <a:lnTo>
                      <a:pt x="178" y="71"/>
                    </a:lnTo>
                    <a:lnTo>
                      <a:pt x="194" y="66"/>
                    </a:lnTo>
                    <a:lnTo>
                      <a:pt x="180" y="83"/>
                    </a:lnTo>
                    <a:lnTo>
                      <a:pt x="177" y="86"/>
                    </a:lnTo>
                    <a:lnTo>
                      <a:pt x="172" y="89"/>
                    </a:lnTo>
                    <a:lnTo>
                      <a:pt x="153" y="97"/>
                    </a:lnTo>
                    <a:lnTo>
                      <a:pt x="132" y="105"/>
                    </a:lnTo>
                    <a:lnTo>
                      <a:pt x="92" y="120"/>
                    </a:lnTo>
                    <a:lnTo>
                      <a:pt x="56" y="133"/>
                    </a:lnTo>
                    <a:lnTo>
                      <a:pt x="0" y="151"/>
                    </a:lnTo>
                    <a:lnTo>
                      <a:pt x="67" y="127"/>
                    </a:lnTo>
                    <a:lnTo>
                      <a:pt x="135" y="103"/>
                    </a:lnTo>
                    <a:lnTo>
                      <a:pt x="161" y="94"/>
                    </a:lnTo>
                    <a:lnTo>
                      <a:pt x="177" y="83"/>
                    </a:lnTo>
                    <a:lnTo>
                      <a:pt x="191" y="80"/>
                    </a:lnTo>
                    <a:lnTo>
                      <a:pt x="193" y="80"/>
                    </a:lnTo>
                    <a:lnTo>
                      <a:pt x="115" y="122"/>
                    </a:lnTo>
                    <a:lnTo>
                      <a:pt x="176" y="93"/>
                    </a:lnTo>
                    <a:lnTo>
                      <a:pt x="190" y="92"/>
                    </a:lnTo>
                    <a:lnTo>
                      <a:pt x="173" y="108"/>
                    </a:lnTo>
                    <a:lnTo>
                      <a:pt x="188" y="105"/>
                    </a:lnTo>
                    <a:lnTo>
                      <a:pt x="165" y="121"/>
                    </a:lnTo>
                    <a:lnTo>
                      <a:pt x="150" y="133"/>
                    </a:lnTo>
                    <a:lnTo>
                      <a:pt x="124" y="142"/>
                    </a:lnTo>
                    <a:lnTo>
                      <a:pt x="86" y="154"/>
                    </a:lnTo>
                    <a:lnTo>
                      <a:pt x="52" y="165"/>
                    </a:lnTo>
                    <a:lnTo>
                      <a:pt x="26" y="172"/>
                    </a:lnTo>
                    <a:lnTo>
                      <a:pt x="7" y="176"/>
                    </a:lnTo>
                    <a:lnTo>
                      <a:pt x="117" y="146"/>
                    </a:lnTo>
                    <a:lnTo>
                      <a:pt x="142" y="138"/>
                    </a:lnTo>
                    <a:lnTo>
                      <a:pt x="153" y="131"/>
                    </a:lnTo>
                    <a:lnTo>
                      <a:pt x="171" y="120"/>
                    </a:lnTo>
                    <a:lnTo>
                      <a:pt x="188" y="109"/>
                    </a:lnTo>
                    <a:lnTo>
                      <a:pt x="170" y="124"/>
                    </a:lnTo>
                    <a:lnTo>
                      <a:pt x="184" y="119"/>
                    </a:lnTo>
                    <a:lnTo>
                      <a:pt x="169" y="132"/>
                    </a:lnTo>
                    <a:lnTo>
                      <a:pt x="182" y="129"/>
                    </a:lnTo>
                    <a:lnTo>
                      <a:pt x="167" y="143"/>
                    </a:lnTo>
                    <a:lnTo>
                      <a:pt x="184" y="138"/>
                    </a:lnTo>
                    <a:lnTo>
                      <a:pt x="169" y="146"/>
                    </a:lnTo>
                    <a:lnTo>
                      <a:pt x="150" y="157"/>
                    </a:lnTo>
                    <a:lnTo>
                      <a:pt x="135" y="160"/>
                    </a:lnTo>
                    <a:lnTo>
                      <a:pt x="88" y="174"/>
                    </a:lnTo>
                    <a:lnTo>
                      <a:pt x="45" y="181"/>
                    </a:lnTo>
                    <a:lnTo>
                      <a:pt x="92" y="173"/>
                    </a:lnTo>
                    <a:lnTo>
                      <a:pt x="131" y="161"/>
                    </a:lnTo>
                    <a:lnTo>
                      <a:pt x="169" y="150"/>
                    </a:lnTo>
                    <a:lnTo>
                      <a:pt x="180" y="144"/>
                    </a:lnTo>
                    <a:lnTo>
                      <a:pt x="165" y="156"/>
                    </a:lnTo>
                    <a:lnTo>
                      <a:pt x="177" y="154"/>
                    </a:lnTo>
                    <a:lnTo>
                      <a:pt x="169" y="159"/>
                    </a:lnTo>
                    <a:lnTo>
                      <a:pt x="166" y="167"/>
                    </a:lnTo>
                    <a:lnTo>
                      <a:pt x="172" y="165"/>
                    </a:lnTo>
                    <a:lnTo>
                      <a:pt x="163" y="171"/>
                    </a:lnTo>
                    <a:lnTo>
                      <a:pt x="135" y="181"/>
                    </a:lnTo>
                    <a:lnTo>
                      <a:pt x="117" y="183"/>
                    </a:lnTo>
                    <a:lnTo>
                      <a:pt x="93" y="185"/>
                    </a:lnTo>
                    <a:lnTo>
                      <a:pt x="139" y="180"/>
                    </a:lnTo>
                    <a:lnTo>
                      <a:pt x="169" y="170"/>
                    </a:lnTo>
                    <a:lnTo>
                      <a:pt x="177" y="163"/>
                    </a:lnTo>
                    <a:lnTo>
                      <a:pt x="165" y="178"/>
                    </a:lnTo>
                    <a:lnTo>
                      <a:pt x="177" y="175"/>
                    </a:lnTo>
                    <a:lnTo>
                      <a:pt x="170" y="184"/>
                    </a:lnTo>
                    <a:lnTo>
                      <a:pt x="158" y="195"/>
                    </a:lnTo>
                    <a:lnTo>
                      <a:pt x="82" y="214"/>
                    </a:lnTo>
                    <a:lnTo>
                      <a:pt x="158" y="197"/>
                    </a:lnTo>
                    <a:lnTo>
                      <a:pt x="166" y="191"/>
                    </a:lnTo>
                    <a:lnTo>
                      <a:pt x="170" y="187"/>
                    </a:lnTo>
                    <a:lnTo>
                      <a:pt x="183" y="182"/>
                    </a:lnTo>
                    <a:lnTo>
                      <a:pt x="191" y="191"/>
                    </a:lnTo>
                    <a:lnTo>
                      <a:pt x="194" y="175"/>
                    </a:lnTo>
                    <a:lnTo>
                      <a:pt x="207" y="1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 name="Freeform 56">
                <a:extLst>
                  <a:ext uri="{FF2B5EF4-FFF2-40B4-BE49-F238E27FC236}">
                    <a16:creationId xmlns:a16="http://schemas.microsoft.com/office/drawing/2014/main" id="{1C791B00-796E-4DB3-A91E-8BFC2C7B7659}"/>
                  </a:ext>
                </a:extLst>
              </p:cNvPr>
              <p:cNvSpPr>
                <a:spLocks/>
              </p:cNvSpPr>
              <p:nvPr/>
            </p:nvSpPr>
            <p:spPr bwMode="ltGray">
              <a:xfrm>
                <a:off x="1243" y="3670"/>
                <a:ext cx="217" cy="217"/>
              </a:xfrm>
              <a:custGeom>
                <a:avLst/>
                <a:gdLst>
                  <a:gd name="T0" fmla="*/ 1 w 217"/>
                  <a:gd name="T1" fmla="*/ 178 h 217"/>
                  <a:gd name="T2" fmla="*/ 8 w 217"/>
                  <a:gd name="T3" fmla="*/ 171 h 217"/>
                  <a:gd name="T4" fmla="*/ 62 w 217"/>
                  <a:gd name="T5" fmla="*/ 216 h 217"/>
                  <a:gd name="T6" fmla="*/ 19 w 217"/>
                  <a:gd name="T7" fmla="*/ 172 h 217"/>
                  <a:gd name="T8" fmla="*/ 24 w 217"/>
                  <a:gd name="T9" fmla="*/ 167 h 217"/>
                  <a:gd name="T10" fmla="*/ 76 w 217"/>
                  <a:gd name="T11" fmla="*/ 199 h 217"/>
                  <a:gd name="T12" fmla="*/ 21 w 217"/>
                  <a:gd name="T13" fmla="*/ 165 h 217"/>
                  <a:gd name="T14" fmla="*/ 29 w 217"/>
                  <a:gd name="T15" fmla="*/ 158 h 217"/>
                  <a:gd name="T16" fmla="*/ 35 w 217"/>
                  <a:gd name="T17" fmla="*/ 150 h 217"/>
                  <a:gd name="T18" fmla="*/ 32 w 217"/>
                  <a:gd name="T19" fmla="*/ 144 h 217"/>
                  <a:gd name="T20" fmla="*/ 39 w 217"/>
                  <a:gd name="T21" fmla="*/ 142 h 217"/>
                  <a:gd name="T22" fmla="*/ 35 w 217"/>
                  <a:gd name="T23" fmla="*/ 141 h 217"/>
                  <a:gd name="T24" fmla="*/ 35 w 217"/>
                  <a:gd name="T25" fmla="*/ 133 h 217"/>
                  <a:gd name="T26" fmla="*/ 39 w 217"/>
                  <a:gd name="T27" fmla="*/ 128 h 217"/>
                  <a:gd name="T28" fmla="*/ 102 w 217"/>
                  <a:gd name="T29" fmla="*/ 166 h 217"/>
                  <a:gd name="T30" fmla="*/ 35 w 217"/>
                  <a:gd name="T31" fmla="*/ 126 h 217"/>
                  <a:gd name="T32" fmla="*/ 42 w 217"/>
                  <a:gd name="T33" fmla="*/ 126 h 217"/>
                  <a:gd name="T34" fmla="*/ 42 w 217"/>
                  <a:gd name="T35" fmla="*/ 114 h 217"/>
                  <a:gd name="T36" fmla="*/ 123 w 217"/>
                  <a:gd name="T37" fmla="*/ 141 h 217"/>
                  <a:gd name="T38" fmla="*/ 59 w 217"/>
                  <a:gd name="T39" fmla="*/ 123 h 217"/>
                  <a:gd name="T40" fmla="*/ 37 w 217"/>
                  <a:gd name="T41" fmla="*/ 107 h 217"/>
                  <a:gd name="T42" fmla="*/ 39 w 217"/>
                  <a:gd name="T43" fmla="*/ 101 h 217"/>
                  <a:gd name="T44" fmla="*/ 53 w 217"/>
                  <a:gd name="T45" fmla="*/ 106 h 217"/>
                  <a:gd name="T46" fmla="*/ 54 w 217"/>
                  <a:gd name="T47" fmla="*/ 100 h 217"/>
                  <a:gd name="T48" fmla="*/ 113 w 217"/>
                  <a:gd name="T49" fmla="*/ 112 h 217"/>
                  <a:gd name="T50" fmla="*/ 91 w 217"/>
                  <a:gd name="T51" fmla="*/ 105 h 217"/>
                  <a:gd name="T52" fmla="*/ 45 w 217"/>
                  <a:gd name="T53" fmla="*/ 90 h 217"/>
                  <a:gd name="T54" fmla="*/ 42 w 217"/>
                  <a:gd name="T55" fmla="*/ 81 h 217"/>
                  <a:gd name="T56" fmla="*/ 46 w 217"/>
                  <a:gd name="T57" fmla="*/ 75 h 217"/>
                  <a:gd name="T58" fmla="*/ 62 w 217"/>
                  <a:gd name="T59" fmla="*/ 79 h 217"/>
                  <a:gd name="T60" fmla="*/ 59 w 217"/>
                  <a:gd name="T61" fmla="*/ 69 h 217"/>
                  <a:gd name="T62" fmla="*/ 54 w 217"/>
                  <a:gd name="T63" fmla="*/ 62 h 217"/>
                  <a:gd name="T64" fmla="*/ 58 w 217"/>
                  <a:gd name="T65" fmla="*/ 58 h 217"/>
                  <a:gd name="T66" fmla="*/ 120 w 217"/>
                  <a:gd name="T67" fmla="*/ 76 h 217"/>
                  <a:gd name="T68" fmla="*/ 193 w 217"/>
                  <a:gd name="T69" fmla="*/ 90 h 217"/>
                  <a:gd name="T70" fmla="*/ 91 w 217"/>
                  <a:gd name="T71" fmla="*/ 68 h 217"/>
                  <a:gd name="T72" fmla="*/ 58 w 217"/>
                  <a:gd name="T73" fmla="*/ 58 h 217"/>
                  <a:gd name="T74" fmla="*/ 62 w 217"/>
                  <a:gd name="T75" fmla="*/ 53 h 217"/>
                  <a:gd name="T76" fmla="*/ 56 w 217"/>
                  <a:gd name="T77" fmla="*/ 41 h 217"/>
                  <a:gd name="T78" fmla="*/ 58 w 217"/>
                  <a:gd name="T79" fmla="*/ 32 h 217"/>
                  <a:gd name="T80" fmla="*/ 91 w 217"/>
                  <a:gd name="T81" fmla="*/ 43 h 217"/>
                  <a:gd name="T82" fmla="*/ 84 w 217"/>
                  <a:gd name="T83" fmla="*/ 40 h 217"/>
                  <a:gd name="T84" fmla="*/ 62 w 217"/>
                  <a:gd name="T85" fmla="*/ 32 h 217"/>
                  <a:gd name="T86" fmla="*/ 58 w 217"/>
                  <a:gd name="T87" fmla="*/ 29 h 217"/>
                  <a:gd name="T88" fmla="*/ 46 w 217"/>
                  <a:gd name="T89" fmla="*/ 23 h 217"/>
                  <a:gd name="T90" fmla="*/ 113 w 217"/>
                  <a:gd name="T91" fmla="*/ 33 h 217"/>
                  <a:gd name="T92" fmla="*/ 46 w 217"/>
                  <a:gd name="T93" fmla="*/ 16 h 217"/>
                  <a:gd name="T94" fmla="*/ 125 w 217"/>
                  <a:gd name="T95" fmla="*/ 16 h 217"/>
                  <a:gd name="T96" fmla="*/ 159 w 217"/>
                  <a:gd name="T97" fmla="*/ 13 h 217"/>
                  <a:gd name="T98" fmla="*/ 58 w 217"/>
                  <a:gd name="T99" fmla="*/ 16 h 217"/>
                  <a:gd name="T100" fmla="*/ 42 w 217"/>
                  <a:gd name="T101" fmla="*/ 6 h 217"/>
                  <a:gd name="T102" fmla="*/ 20 w 217"/>
                  <a:gd name="T103" fmla="*/ 2 h 217"/>
                  <a:gd name="T104" fmla="*/ 0 w 217"/>
                  <a:gd name="T105" fmla="*/ 18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217">
                    <a:moveTo>
                      <a:pt x="0" y="188"/>
                    </a:moveTo>
                    <a:lnTo>
                      <a:pt x="1" y="178"/>
                    </a:lnTo>
                    <a:lnTo>
                      <a:pt x="13" y="183"/>
                    </a:lnTo>
                    <a:lnTo>
                      <a:pt x="8" y="171"/>
                    </a:lnTo>
                    <a:lnTo>
                      <a:pt x="20" y="172"/>
                    </a:lnTo>
                    <a:lnTo>
                      <a:pt x="62" y="216"/>
                    </a:lnTo>
                    <a:lnTo>
                      <a:pt x="24" y="178"/>
                    </a:lnTo>
                    <a:lnTo>
                      <a:pt x="19" y="172"/>
                    </a:lnTo>
                    <a:lnTo>
                      <a:pt x="16" y="166"/>
                    </a:lnTo>
                    <a:lnTo>
                      <a:pt x="24" y="167"/>
                    </a:lnTo>
                    <a:lnTo>
                      <a:pt x="48" y="179"/>
                    </a:lnTo>
                    <a:lnTo>
                      <a:pt x="76" y="199"/>
                    </a:lnTo>
                    <a:lnTo>
                      <a:pt x="35" y="172"/>
                    </a:lnTo>
                    <a:lnTo>
                      <a:pt x="21" y="165"/>
                    </a:lnTo>
                    <a:lnTo>
                      <a:pt x="20" y="155"/>
                    </a:lnTo>
                    <a:lnTo>
                      <a:pt x="29" y="158"/>
                    </a:lnTo>
                    <a:lnTo>
                      <a:pt x="27" y="147"/>
                    </a:lnTo>
                    <a:lnTo>
                      <a:pt x="35" y="150"/>
                    </a:lnTo>
                    <a:lnTo>
                      <a:pt x="72" y="189"/>
                    </a:lnTo>
                    <a:lnTo>
                      <a:pt x="32" y="144"/>
                    </a:lnTo>
                    <a:lnTo>
                      <a:pt x="27" y="137"/>
                    </a:lnTo>
                    <a:lnTo>
                      <a:pt x="39" y="142"/>
                    </a:lnTo>
                    <a:lnTo>
                      <a:pt x="69" y="164"/>
                    </a:lnTo>
                    <a:lnTo>
                      <a:pt x="35" y="141"/>
                    </a:lnTo>
                    <a:lnTo>
                      <a:pt x="24" y="129"/>
                    </a:lnTo>
                    <a:lnTo>
                      <a:pt x="35" y="133"/>
                    </a:lnTo>
                    <a:lnTo>
                      <a:pt x="27" y="126"/>
                    </a:lnTo>
                    <a:lnTo>
                      <a:pt x="39" y="128"/>
                    </a:lnTo>
                    <a:lnTo>
                      <a:pt x="49" y="141"/>
                    </a:lnTo>
                    <a:lnTo>
                      <a:pt x="102" y="166"/>
                    </a:lnTo>
                    <a:lnTo>
                      <a:pt x="46" y="137"/>
                    </a:lnTo>
                    <a:lnTo>
                      <a:pt x="35" y="126"/>
                    </a:lnTo>
                    <a:lnTo>
                      <a:pt x="32" y="120"/>
                    </a:lnTo>
                    <a:lnTo>
                      <a:pt x="42" y="126"/>
                    </a:lnTo>
                    <a:lnTo>
                      <a:pt x="35" y="113"/>
                    </a:lnTo>
                    <a:lnTo>
                      <a:pt x="42" y="114"/>
                    </a:lnTo>
                    <a:lnTo>
                      <a:pt x="48" y="121"/>
                    </a:lnTo>
                    <a:lnTo>
                      <a:pt x="123" y="141"/>
                    </a:lnTo>
                    <a:lnTo>
                      <a:pt x="83" y="129"/>
                    </a:lnTo>
                    <a:lnTo>
                      <a:pt x="59" y="123"/>
                    </a:lnTo>
                    <a:lnTo>
                      <a:pt x="53" y="120"/>
                    </a:lnTo>
                    <a:lnTo>
                      <a:pt x="37" y="107"/>
                    </a:lnTo>
                    <a:lnTo>
                      <a:pt x="42" y="109"/>
                    </a:lnTo>
                    <a:lnTo>
                      <a:pt x="39" y="101"/>
                    </a:lnTo>
                    <a:lnTo>
                      <a:pt x="37" y="103"/>
                    </a:lnTo>
                    <a:lnTo>
                      <a:pt x="53" y="106"/>
                    </a:lnTo>
                    <a:lnTo>
                      <a:pt x="42" y="98"/>
                    </a:lnTo>
                    <a:lnTo>
                      <a:pt x="54" y="100"/>
                    </a:lnTo>
                    <a:lnTo>
                      <a:pt x="82" y="103"/>
                    </a:lnTo>
                    <a:lnTo>
                      <a:pt x="113" y="112"/>
                    </a:lnTo>
                    <a:lnTo>
                      <a:pt x="189" y="139"/>
                    </a:lnTo>
                    <a:lnTo>
                      <a:pt x="91" y="105"/>
                    </a:lnTo>
                    <a:lnTo>
                      <a:pt x="54" y="98"/>
                    </a:lnTo>
                    <a:lnTo>
                      <a:pt x="45" y="90"/>
                    </a:lnTo>
                    <a:lnTo>
                      <a:pt x="59" y="94"/>
                    </a:lnTo>
                    <a:lnTo>
                      <a:pt x="42" y="81"/>
                    </a:lnTo>
                    <a:lnTo>
                      <a:pt x="54" y="82"/>
                    </a:lnTo>
                    <a:lnTo>
                      <a:pt x="46" y="75"/>
                    </a:lnTo>
                    <a:lnTo>
                      <a:pt x="48" y="73"/>
                    </a:lnTo>
                    <a:lnTo>
                      <a:pt x="62" y="79"/>
                    </a:lnTo>
                    <a:lnTo>
                      <a:pt x="48" y="69"/>
                    </a:lnTo>
                    <a:lnTo>
                      <a:pt x="59" y="69"/>
                    </a:lnTo>
                    <a:lnTo>
                      <a:pt x="46" y="62"/>
                    </a:lnTo>
                    <a:lnTo>
                      <a:pt x="54" y="62"/>
                    </a:lnTo>
                    <a:lnTo>
                      <a:pt x="46" y="58"/>
                    </a:lnTo>
                    <a:lnTo>
                      <a:pt x="58" y="58"/>
                    </a:lnTo>
                    <a:lnTo>
                      <a:pt x="81" y="67"/>
                    </a:lnTo>
                    <a:lnTo>
                      <a:pt x="120" y="76"/>
                    </a:lnTo>
                    <a:lnTo>
                      <a:pt x="159" y="84"/>
                    </a:lnTo>
                    <a:lnTo>
                      <a:pt x="193" y="90"/>
                    </a:lnTo>
                    <a:lnTo>
                      <a:pt x="110" y="73"/>
                    </a:lnTo>
                    <a:lnTo>
                      <a:pt x="91" y="68"/>
                    </a:lnTo>
                    <a:lnTo>
                      <a:pt x="62" y="61"/>
                    </a:lnTo>
                    <a:lnTo>
                      <a:pt x="58" y="58"/>
                    </a:lnTo>
                    <a:lnTo>
                      <a:pt x="50" y="51"/>
                    </a:lnTo>
                    <a:lnTo>
                      <a:pt x="62" y="53"/>
                    </a:lnTo>
                    <a:lnTo>
                      <a:pt x="48" y="41"/>
                    </a:lnTo>
                    <a:lnTo>
                      <a:pt x="56" y="41"/>
                    </a:lnTo>
                    <a:lnTo>
                      <a:pt x="46" y="32"/>
                    </a:lnTo>
                    <a:lnTo>
                      <a:pt x="58" y="32"/>
                    </a:lnTo>
                    <a:lnTo>
                      <a:pt x="65" y="37"/>
                    </a:lnTo>
                    <a:lnTo>
                      <a:pt x="91" y="43"/>
                    </a:lnTo>
                    <a:lnTo>
                      <a:pt x="167" y="57"/>
                    </a:lnTo>
                    <a:lnTo>
                      <a:pt x="84" y="40"/>
                    </a:lnTo>
                    <a:lnTo>
                      <a:pt x="65" y="36"/>
                    </a:lnTo>
                    <a:lnTo>
                      <a:pt x="62" y="32"/>
                    </a:lnTo>
                    <a:lnTo>
                      <a:pt x="50" y="27"/>
                    </a:lnTo>
                    <a:lnTo>
                      <a:pt x="58" y="29"/>
                    </a:lnTo>
                    <a:lnTo>
                      <a:pt x="39" y="21"/>
                    </a:lnTo>
                    <a:lnTo>
                      <a:pt x="46" y="23"/>
                    </a:lnTo>
                    <a:lnTo>
                      <a:pt x="64" y="23"/>
                    </a:lnTo>
                    <a:lnTo>
                      <a:pt x="113" y="33"/>
                    </a:lnTo>
                    <a:lnTo>
                      <a:pt x="62" y="23"/>
                    </a:lnTo>
                    <a:lnTo>
                      <a:pt x="46" y="16"/>
                    </a:lnTo>
                    <a:lnTo>
                      <a:pt x="62" y="16"/>
                    </a:lnTo>
                    <a:lnTo>
                      <a:pt x="125" y="16"/>
                    </a:lnTo>
                    <a:lnTo>
                      <a:pt x="216" y="8"/>
                    </a:lnTo>
                    <a:lnTo>
                      <a:pt x="159" y="13"/>
                    </a:lnTo>
                    <a:lnTo>
                      <a:pt x="81" y="17"/>
                    </a:lnTo>
                    <a:lnTo>
                      <a:pt x="58" y="16"/>
                    </a:lnTo>
                    <a:lnTo>
                      <a:pt x="50" y="12"/>
                    </a:lnTo>
                    <a:lnTo>
                      <a:pt x="42" y="6"/>
                    </a:lnTo>
                    <a:lnTo>
                      <a:pt x="25" y="0"/>
                    </a:lnTo>
                    <a:lnTo>
                      <a:pt x="20" y="2"/>
                    </a:lnTo>
                    <a:lnTo>
                      <a:pt x="16" y="0"/>
                    </a:lnTo>
                    <a:lnTo>
                      <a:pt x="0" y="18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1" name="Freeform 57">
                <a:extLst>
                  <a:ext uri="{FF2B5EF4-FFF2-40B4-BE49-F238E27FC236}">
                    <a16:creationId xmlns:a16="http://schemas.microsoft.com/office/drawing/2014/main" id="{C8FAAE80-B4F2-49D4-BFB9-1A24820480ED}"/>
                  </a:ext>
                </a:extLst>
              </p:cNvPr>
              <p:cNvSpPr>
                <a:spLocks/>
              </p:cNvSpPr>
              <p:nvPr/>
            </p:nvSpPr>
            <p:spPr bwMode="ltGray">
              <a:xfrm>
                <a:off x="1245" y="3887"/>
                <a:ext cx="58" cy="164"/>
              </a:xfrm>
              <a:custGeom>
                <a:avLst/>
                <a:gdLst>
                  <a:gd name="T0" fmla="*/ 11 w 58"/>
                  <a:gd name="T1" fmla="*/ 0 h 164"/>
                  <a:gd name="T2" fmla="*/ 22 w 58"/>
                  <a:gd name="T3" fmla="*/ 12 h 164"/>
                  <a:gd name="T4" fmla="*/ 34 w 58"/>
                  <a:gd name="T5" fmla="*/ 32 h 164"/>
                  <a:gd name="T6" fmla="*/ 46 w 58"/>
                  <a:gd name="T7" fmla="*/ 59 h 164"/>
                  <a:gd name="T8" fmla="*/ 57 w 58"/>
                  <a:gd name="T9" fmla="*/ 94 h 164"/>
                  <a:gd name="T10" fmla="*/ 57 w 58"/>
                  <a:gd name="T11" fmla="*/ 130 h 164"/>
                  <a:gd name="T12" fmla="*/ 51 w 58"/>
                  <a:gd name="T13" fmla="*/ 163 h 164"/>
                  <a:gd name="T14" fmla="*/ 46 w 58"/>
                  <a:gd name="T15" fmla="*/ 163 h 164"/>
                  <a:gd name="T16" fmla="*/ 51 w 58"/>
                  <a:gd name="T17" fmla="*/ 130 h 164"/>
                  <a:gd name="T18" fmla="*/ 51 w 58"/>
                  <a:gd name="T19" fmla="*/ 103 h 164"/>
                  <a:gd name="T20" fmla="*/ 39 w 58"/>
                  <a:gd name="T21" fmla="*/ 73 h 164"/>
                  <a:gd name="T22" fmla="*/ 22 w 58"/>
                  <a:gd name="T23" fmla="*/ 44 h 164"/>
                  <a:gd name="T24" fmla="*/ 0 w 58"/>
                  <a:gd name="T25" fmla="*/ 7 h 164"/>
                  <a:gd name="T26" fmla="*/ 11 w 58"/>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64">
                    <a:moveTo>
                      <a:pt x="11" y="0"/>
                    </a:moveTo>
                    <a:lnTo>
                      <a:pt x="22" y="12"/>
                    </a:lnTo>
                    <a:lnTo>
                      <a:pt x="34" y="32"/>
                    </a:lnTo>
                    <a:lnTo>
                      <a:pt x="46" y="59"/>
                    </a:lnTo>
                    <a:lnTo>
                      <a:pt x="57" y="94"/>
                    </a:lnTo>
                    <a:lnTo>
                      <a:pt x="57" y="130"/>
                    </a:lnTo>
                    <a:lnTo>
                      <a:pt x="51" y="163"/>
                    </a:lnTo>
                    <a:lnTo>
                      <a:pt x="46" y="163"/>
                    </a:lnTo>
                    <a:lnTo>
                      <a:pt x="51" y="130"/>
                    </a:lnTo>
                    <a:lnTo>
                      <a:pt x="51" y="103"/>
                    </a:lnTo>
                    <a:lnTo>
                      <a:pt x="39" y="73"/>
                    </a:lnTo>
                    <a:lnTo>
                      <a:pt x="22" y="44"/>
                    </a:lnTo>
                    <a:lnTo>
                      <a:pt x="0" y="7"/>
                    </a:lnTo>
                    <a:lnTo>
                      <a:pt x="1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 name="Freeform 58">
                <a:extLst>
                  <a:ext uri="{FF2B5EF4-FFF2-40B4-BE49-F238E27FC236}">
                    <a16:creationId xmlns:a16="http://schemas.microsoft.com/office/drawing/2014/main" id="{2C174078-4EAF-476B-8842-8CCD1D03A68A}"/>
                  </a:ext>
                </a:extLst>
              </p:cNvPr>
              <p:cNvSpPr>
                <a:spLocks/>
              </p:cNvSpPr>
              <p:nvPr/>
            </p:nvSpPr>
            <p:spPr bwMode="ltGray">
              <a:xfrm>
                <a:off x="287" y="3721"/>
                <a:ext cx="156" cy="308"/>
              </a:xfrm>
              <a:custGeom>
                <a:avLst/>
                <a:gdLst>
                  <a:gd name="T0" fmla="*/ 152 w 156"/>
                  <a:gd name="T1" fmla="*/ 47 h 308"/>
                  <a:gd name="T2" fmla="*/ 141 w 156"/>
                  <a:gd name="T3" fmla="*/ 27 h 308"/>
                  <a:gd name="T4" fmla="*/ 136 w 156"/>
                  <a:gd name="T5" fmla="*/ 19 h 308"/>
                  <a:gd name="T6" fmla="*/ 125 w 156"/>
                  <a:gd name="T7" fmla="*/ 13 h 308"/>
                  <a:gd name="T8" fmla="*/ 114 w 156"/>
                  <a:gd name="T9" fmla="*/ 7 h 308"/>
                  <a:gd name="T10" fmla="*/ 100 w 156"/>
                  <a:gd name="T11" fmla="*/ 1 h 308"/>
                  <a:gd name="T12" fmla="*/ 87 w 156"/>
                  <a:gd name="T13" fmla="*/ 0 h 308"/>
                  <a:gd name="T14" fmla="*/ 76 w 156"/>
                  <a:gd name="T15" fmla="*/ 2 h 308"/>
                  <a:gd name="T16" fmla="*/ 63 w 156"/>
                  <a:gd name="T17" fmla="*/ 5 h 308"/>
                  <a:gd name="T18" fmla="*/ 48 w 156"/>
                  <a:gd name="T19" fmla="*/ 11 h 308"/>
                  <a:gd name="T20" fmla="*/ 40 w 156"/>
                  <a:gd name="T21" fmla="*/ 23 h 308"/>
                  <a:gd name="T22" fmla="*/ 30 w 156"/>
                  <a:gd name="T23" fmla="*/ 39 h 308"/>
                  <a:gd name="T24" fmla="*/ 21 w 156"/>
                  <a:gd name="T25" fmla="*/ 51 h 308"/>
                  <a:gd name="T26" fmla="*/ 14 w 156"/>
                  <a:gd name="T27" fmla="*/ 65 h 308"/>
                  <a:gd name="T28" fmla="*/ 5 w 156"/>
                  <a:gd name="T29" fmla="*/ 82 h 308"/>
                  <a:gd name="T30" fmla="*/ 0 w 156"/>
                  <a:gd name="T31" fmla="*/ 119 h 308"/>
                  <a:gd name="T32" fmla="*/ 2 w 156"/>
                  <a:gd name="T33" fmla="*/ 147 h 308"/>
                  <a:gd name="T34" fmla="*/ 9 w 156"/>
                  <a:gd name="T35" fmla="*/ 188 h 308"/>
                  <a:gd name="T36" fmla="*/ 21 w 156"/>
                  <a:gd name="T37" fmla="*/ 223 h 308"/>
                  <a:gd name="T38" fmla="*/ 48 w 156"/>
                  <a:gd name="T39" fmla="*/ 307 h 308"/>
                  <a:gd name="T40" fmla="*/ 38 w 156"/>
                  <a:gd name="T41" fmla="*/ 217 h 308"/>
                  <a:gd name="T42" fmla="*/ 32 w 156"/>
                  <a:gd name="T43" fmla="*/ 186 h 308"/>
                  <a:gd name="T44" fmla="*/ 29 w 156"/>
                  <a:gd name="T45" fmla="*/ 159 h 308"/>
                  <a:gd name="T46" fmla="*/ 27 w 156"/>
                  <a:gd name="T47" fmla="*/ 130 h 308"/>
                  <a:gd name="T48" fmla="*/ 30 w 156"/>
                  <a:gd name="T49" fmla="*/ 97 h 308"/>
                  <a:gd name="T50" fmla="*/ 35 w 156"/>
                  <a:gd name="T51" fmla="*/ 73 h 308"/>
                  <a:gd name="T52" fmla="*/ 41 w 156"/>
                  <a:gd name="T53" fmla="*/ 42 h 308"/>
                  <a:gd name="T54" fmla="*/ 53 w 156"/>
                  <a:gd name="T55" fmla="*/ 27 h 308"/>
                  <a:gd name="T56" fmla="*/ 67 w 156"/>
                  <a:gd name="T57" fmla="*/ 21 h 308"/>
                  <a:gd name="T58" fmla="*/ 106 w 156"/>
                  <a:gd name="T59" fmla="*/ 19 h 308"/>
                  <a:gd name="T60" fmla="*/ 129 w 156"/>
                  <a:gd name="T61" fmla="*/ 29 h 308"/>
                  <a:gd name="T62" fmla="*/ 155 w 156"/>
                  <a:gd name="T63" fmla="*/ 51 h 308"/>
                  <a:gd name="T64" fmla="*/ 152 w 156"/>
                  <a:gd name="T65" fmla="*/ 4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308">
                    <a:moveTo>
                      <a:pt x="152" y="47"/>
                    </a:moveTo>
                    <a:lnTo>
                      <a:pt x="141" y="27"/>
                    </a:lnTo>
                    <a:lnTo>
                      <a:pt x="136" y="19"/>
                    </a:lnTo>
                    <a:lnTo>
                      <a:pt x="125" y="13"/>
                    </a:lnTo>
                    <a:lnTo>
                      <a:pt x="114" y="7"/>
                    </a:lnTo>
                    <a:lnTo>
                      <a:pt x="100" y="1"/>
                    </a:lnTo>
                    <a:lnTo>
                      <a:pt x="87" y="0"/>
                    </a:lnTo>
                    <a:lnTo>
                      <a:pt x="76" y="2"/>
                    </a:lnTo>
                    <a:lnTo>
                      <a:pt x="63" y="5"/>
                    </a:lnTo>
                    <a:lnTo>
                      <a:pt x="48" y="11"/>
                    </a:lnTo>
                    <a:lnTo>
                      <a:pt x="40" y="23"/>
                    </a:lnTo>
                    <a:lnTo>
                      <a:pt x="30" y="39"/>
                    </a:lnTo>
                    <a:lnTo>
                      <a:pt x="21" y="51"/>
                    </a:lnTo>
                    <a:lnTo>
                      <a:pt x="14" y="65"/>
                    </a:lnTo>
                    <a:lnTo>
                      <a:pt x="5" y="82"/>
                    </a:lnTo>
                    <a:lnTo>
                      <a:pt x="0" y="119"/>
                    </a:lnTo>
                    <a:lnTo>
                      <a:pt x="2" y="147"/>
                    </a:lnTo>
                    <a:lnTo>
                      <a:pt x="9" y="188"/>
                    </a:lnTo>
                    <a:lnTo>
                      <a:pt x="21" y="223"/>
                    </a:lnTo>
                    <a:lnTo>
                      <a:pt x="48" y="307"/>
                    </a:lnTo>
                    <a:lnTo>
                      <a:pt x="38" y="217"/>
                    </a:lnTo>
                    <a:lnTo>
                      <a:pt x="32" y="186"/>
                    </a:lnTo>
                    <a:lnTo>
                      <a:pt x="29" y="159"/>
                    </a:lnTo>
                    <a:lnTo>
                      <a:pt x="27" y="130"/>
                    </a:lnTo>
                    <a:lnTo>
                      <a:pt x="30" y="97"/>
                    </a:lnTo>
                    <a:lnTo>
                      <a:pt x="35" y="73"/>
                    </a:lnTo>
                    <a:lnTo>
                      <a:pt x="41" y="42"/>
                    </a:lnTo>
                    <a:lnTo>
                      <a:pt x="53" y="27"/>
                    </a:lnTo>
                    <a:lnTo>
                      <a:pt x="67" y="21"/>
                    </a:lnTo>
                    <a:lnTo>
                      <a:pt x="106" y="19"/>
                    </a:lnTo>
                    <a:lnTo>
                      <a:pt x="129" y="29"/>
                    </a:lnTo>
                    <a:lnTo>
                      <a:pt x="155" y="51"/>
                    </a:lnTo>
                    <a:lnTo>
                      <a:pt x="152" y="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3" name="Freeform 59">
                <a:extLst>
                  <a:ext uri="{FF2B5EF4-FFF2-40B4-BE49-F238E27FC236}">
                    <a16:creationId xmlns:a16="http://schemas.microsoft.com/office/drawing/2014/main" id="{D4D2F4B1-EA6F-43BB-A327-715EDA304E3F}"/>
                  </a:ext>
                </a:extLst>
              </p:cNvPr>
              <p:cNvSpPr>
                <a:spLocks/>
              </p:cNvSpPr>
              <p:nvPr/>
            </p:nvSpPr>
            <p:spPr bwMode="ltGray">
              <a:xfrm>
                <a:off x="400" y="3502"/>
                <a:ext cx="160" cy="302"/>
              </a:xfrm>
              <a:custGeom>
                <a:avLst/>
                <a:gdLst>
                  <a:gd name="T0" fmla="*/ 46 w 160"/>
                  <a:gd name="T1" fmla="*/ 301 h 302"/>
                  <a:gd name="T2" fmla="*/ 35 w 160"/>
                  <a:gd name="T3" fmla="*/ 249 h 302"/>
                  <a:gd name="T4" fmla="*/ 30 w 160"/>
                  <a:gd name="T5" fmla="*/ 227 h 302"/>
                  <a:gd name="T6" fmla="*/ 19 w 160"/>
                  <a:gd name="T7" fmla="*/ 199 h 302"/>
                  <a:gd name="T8" fmla="*/ 8 w 160"/>
                  <a:gd name="T9" fmla="*/ 174 h 302"/>
                  <a:gd name="T10" fmla="*/ 1 w 160"/>
                  <a:gd name="T11" fmla="*/ 158 h 302"/>
                  <a:gd name="T12" fmla="*/ 0 w 160"/>
                  <a:gd name="T13" fmla="*/ 143 h 302"/>
                  <a:gd name="T14" fmla="*/ 2 w 160"/>
                  <a:gd name="T15" fmla="*/ 120 h 302"/>
                  <a:gd name="T16" fmla="*/ 5 w 160"/>
                  <a:gd name="T17" fmla="*/ 98 h 302"/>
                  <a:gd name="T18" fmla="*/ 21 w 160"/>
                  <a:gd name="T19" fmla="*/ 41 h 302"/>
                  <a:gd name="T20" fmla="*/ 30 w 160"/>
                  <a:gd name="T21" fmla="*/ 27 h 302"/>
                  <a:gd name="T22" fmla="*/ 45 w 160"/>
                  <a:gd name="T23" fmla="*/ 12 h 302"/>
                  <a:gd name="T24" fmla="*/ 57 w 160"/>
                  <a:gd name="T25" fmla="*/ 3 h 302"/>
                  <a:gd name="T26" fmla="*/ 74 w 160"/>
                  <a:gd name="T27" fmla="*/ 0 h 302"/>
                  <a:gd name="T28" fmla="*/ 86 w 160"/>
                  <a:gd name="T29" fmla="*/ 6 h 302"/>
                  <a:gd name="T30" fmla="*/ 103 w 160"/>
                  <a:gd name="T31" fmla="*/ 12 h 302"/>
                  <a:gd name="T32" fmla="*/ 119 w 160"/>
                  <a:gd name="T33" fmla="*/ 30 h 302"/>
                  <a:gd name="T34" fmla="*/ 125 w 160"/>
                  <a:gd name="T35" fmla="*/ 43 h 302"/>
                  <a:gd name="T36" fmla="*/ 135 w 160"/>
                  <a:gd name="T37" fmla="*/ 61 h 302"/>
                  <a:gd name="T38" fmla="*/ 143 w 160"/>
                  <a:gd name="T39" fmla="*/ 76 h 302"/>
                  <a:gd name="T40" fmla="*/ 157 w 160"/>
                  <a:gd name="T41" fmla="*/ 155 h 302"/>
                  <a:gd name="T42" fmla="*/ 159 w 160"/>
                  <a:gd name="T43" fmla="*/ 170 h 302"/>
                  <a:gd name="T44" fmla="*/ 156 w 160"/>
                  <a:gd name="T45" fmla="*/ 197 h 302"/>
                  <a:gd name="T46" fmla="*/ 147 w 160"/>
                  <a:gd name="T47" fmla="*/ 270 h 302"/>
                  <a:gd name="T48" fmla="*/ 148 w 160"/>
                  <a:gd name="T49" fmla="*/ 198 h 302"/>
                  <a:gd name="T50" fmla="*/ 143 w 160"/>
                  <a:gd name="T51" fmla="*/ 166 h 302"/>
                  <a:gd name="T52" fmla="*/ 139 w 160"/>
                  <a:gd name="T53" fmla="*/ 147 h 302"/>
                  <a:gd name="T54" fmla="*/ 133 w 160"/>
                  <a:gd name="T55" fmla="*/ 120 h 302"/>
                  <a:gd name="T56" fmla="*/ 126 w 160"/>
                  <a:gd name="T57" fmla="*/ 94 h 302"/>
                  <a:gd name="T58" fmla="*/ 117 w 160"/>
                  <a:gd name="T59" fmla="*/ 69 h 302"/>
                  <a:gd name="T60" fmla="*/ 106 w 160"/>
                  <a:gd name="T61" fmla="*/ 46 h 302"/>
                  <a:gd name="T62" fmla="*/ 96 w 160"/>
                  <a:gd name="T63" fmla="*/ 24 h 302"/>
                  <a:gd name="T64" fmla="*/ 86 w 160"/>
                  <a:gd name="T65" fmla="*/ 12 h 302"/>
                  <a:gd name="T66" fmla="*/ 75 w 160"/>
                  <a:gd name="T67" fmla="*/ 8 h 302"/>
                  <a:gd name="T68" fmla="*/ 64 w 160"/>
                  <a:gd name="T69" fmla="*/ 12 h 302"/>
                  <a:gd name="T70" fmla="*/ 56 w 160"/>
                  <a:gd name="T71" fmla="*/ 24 h 302"/>
                  <a:gd name="T72" fmla="*/ 51 w 160"/>
                  <a:gd name="T73" fmla="*/ 43 h 302"/>
                  <a:gd name="T74" fmla="*/ 51 w 160"/>
                  <a:gd name="T75" fmla="*/ 57 h 302"/>
                  <a:gd name="T76" fmla="*/ 47 w 160"/>
                  <a:gd name="T77" fmla="*/ 85 h 302"/>
                  <a:gd name="T78" fmla="*/ 43 w 160"/>
                  <a:gd name="T79" fmla="*/ 102 h 302"/>
                  <a:gd name="T80" fmla="*/ 32 w 160"/>
                  <a:gd name="T81" fmla="*/ 129 h 302"/>
                  <a:gd name="T82" fmla="*/ 30 w 160"/>
                  <a:gd name="T83" fmla="*/ 143 h 302"/>
                  <a:gd name="T84" fmla="*/ 28 w 160"/>
                  <a:gd name="T85" fmla="*/ 157 h 302"/>
                  <a:gd name="T86" fmla="*/ 28 w 160"/>
                  <a:gd name="T87" fmla="*/ 177 h 302"/>
                  <a:gd name="T88" fmla="*/ 47 w 160"/>
                  <a:gd name="T89" fmla="*/ 244 h 302"/>
                  <a:gd name="T90" fmla="*/ 46 w 160"/>
                  <a:gd name="T91" fmla="*/ 30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302">
                    <a:moveTo>
                      <a:pt x="46" y="301"/>
                    </a:moveTo>
                    <a:lnTo>
                      <a:pt x="35" y="249"/>
                    </a:lnTo>
                    <a:lnTo>
                      <a:pt x="30" y="227"/>
                    </a:lnTo>
                    <a:lnTo>
                      <a:pt x="19" y="199"/>
                    </a:lnTo>
                    <a:lnTo>
                      <a:pt x="8" y="174"/>
                    </a:lnTo>
                    <a:lnTo>
                      <a:pt x="1" y="158"/>
                    </a:lnTo>
                    <a:lnTo>
                      <a:pt x="0" y="143"/>
                    </a:lnTo>
                    <a:lnTo>
                      <a:pt x="2" y="120"/>
                    </a:lnTo>
                    <a:lnTo>
                      <a:pt x="5" y="98"/>
                    </a:lnTo>
                    <a:lnTo>
                      <a:pt x="21" y="41"/>
                    </a:lnTo>
                    <a:lnTo>
                      <a:pt x="30" y="27"/>
                    </a:lnTo>
                    <a:lnTo>
                      <a:pt x="45" y="12"/>
                    </a:lnTo>
                    <a:lnTo>
                      <a:pt x="57" y="3"/>
                    </a:lnTo>
                    <a:lnTo>
                      <a:pt x="74" y="0"/>
                    </a:lnTo>
                    <a:lnTo>
                      <a:pt x="86" y="6"/>
                    </a:lnTo>
                    <a:lnTo>
                      <a:pt x="103" y="12"/>
                    </a:lnTo>
                    <a:lnTo>
                      <a:pt x="119" y="30"/>
                    </a:lnTo>
                    <a:lnTo>
                      <a:pt x="125" y="43"/>
                    </a:lnTo>
                    <a:lnTo>
                      <a:pt x="135" y="61"/>
                    </a:lnTo>
                    <a:lnTo>
                      <a:pt x="143" y="76"/>
                    </a:lnTo>
                    <a:lnTo>
                      <a:pt x="157" y="155"/>
                    </a:lnTo>
                    <a:lnTo>
                      <a:pt x="159" y="170"/>
                    </a:lnTo>
                    <a:lnTo>
                      <a:pt x="156" y="197"/>
                    </a:lnTo>
                    <a:lnTo>
                      <a:pt x="147" y="270"/>
                    </a:lnTo>
                    <a:lnTo>
                      <a:pt x="148" y="198"/>
                    </a:lnTo>
                    <a:lnTo>
                      <a:pt x="143" y="166"/>
                    </a:lnTo>
                    <a:lnTo>
                      <a:pt x="139" y="147"/>
                    </a:lnTo>
                    <a:lnTo>
                      <a:pt x="133" y="120"/>
                    </a:lnTo>
                    <a:lnTo>
                      <a:pt x="126" y="94"/>
                    </a:lnTo>
                    <a:lnTo>
                      <a:pt x="117" y="69"/>
                    </a:lnTo>
                    <a:lnTo>
                      <a:pt x="106" y="46"/>
                    </a:lnTo>
                    <a:lnTo>
                      <a:pt x="96" y="24"/>
                    </a:lnTo>
                    <a:lnTo>
                      <a:pt x="86" y="12"/>
                    </a:lnTo>
                    <a:lnTo>
                      <a:pt x="75" y="8"/>
                    </a:lnTo>
                    <a:lnTo>
                      <a:pt x="64" y="12"/>
                    </a:lnTo>
                    <a:lnTo>
                      <a:pt x="56" y="24"/>
                    </a:lnTo>
                    <a:lnTo>
                      <a:pt x="51" y="43"/>
                    </a:lnTo>
                    <a:lnTo>
                      <a:pt x="51" y="57"/>
                    </a:lnTo>
                    <a:lnTo>
                      <a:pt x="47" y="85"/>
                    </a:lnTo>
                    <a:lnTo>
                      <a:pt x="43" y="102"/>
                    </a:lnTo>
                    <a:lnTo>
                      <a:pt x="32" y="129"/>
                    </a:lnTo>
                    <a:lnTo>
                      <a:pt x="30" y="143"/>
                    </a:lnTo>
                    <a:lnTo>
                      <a:pt x="28" y="157"/>
                    </a:lnTo>
                    <a:lnTo>
                      <a:pt x="28" y="177"/>
                    </a:lnTo>
                    <a:lnTo>
                      <a:pt x="47" y="244"/>
                    </a:lnTo>
                    <a:lnTo>
                      <a:pt x="46" y="30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74" name="Group 62">
                <a:extLst>
                  <a:ext uri="{FF2B5EF4-FFF2-40B4-BE49-F238E27FC236}">
                    <a16:creationId xmlns:a16="http://schemas.microsoft.com/office/drawing/2014/main" id="{A952E47B-1FEC-4085-A892-52D5B042A1D1}"/>
                  </a:ext>
                </a:extLst>
              </p:cNvPr>
              <p:cNvGrpSpPr>
                <a:grpSpLocks/>
              </p:cNvGrpSpPr>
              <p:nvPr/>
            </p:nvGrpSpPr>
            <p:grpSpPr bwMode="auto">
              <a:xfrm>
                <a:off x="487" y="3200"/>
                <a:ext cx="385" cy="440"/>
                <a:chOff x="487" y="3200"/>
                <a:chExt cx="385" cy="440"/>
              </a:xfrm>
            </p:grpSpPr>
            <p:sp>
              <p:nvSpPr>
                <p:cNvPr id="80" name="Freeform 60">
                  <a:extLst>
                    <a:ext uri="{FF2B5EF4-FFF2-40B4-BE49-F238E27FC236}">
                      <a16:creationId xmlns:a16="http://schemas.microsoft.com/office/drawing/2014/main" id="{9C367CDF-6B35-4B69-89EA-CEF7063BB8E9}"/>
                    </a:ext>
                  </a:extLst>
                </p:cNvPr>
                <p:cNvSpPr>
                  <a:spLocks/>
                </p:cNvSpPr>
                <p:nvPr/>
              </p:nvSpPr>
              <p:spPr bwMode="ltGray">
                <a:xfrm>
                  <a:off x="487" y="3200"/>
                  <a:ext cx="212" cy="438"/>
                </a:xfrm>
                <a:custGeom>
                  <a:avLst/>
                  <a:gdLst>
                    <a:gd name="T0" fmla="*/ 198 w 212"/>
                    <a:gd name="T1" fmla="*/ 10 h 438"/>
                    <a:gd name="T2" fmla="*/ 197 w 212"/>
                    <a:gd name="T3" fmla="*/ 0 h 438"/>
                    <a:gd name="T4" fmla="*/ 182 w 212"/>
                    <a:gd name="T5" fmla="*/ 3 h 438"/>
                    <a:gd name="T6" fmla="*/ 173 w 212"/>
                    <a:gd name="T7" fmla="*/ 15 h 438"/>
                    <a:gd name="T8" fmla="*/ 5 w 212"/>
                    <a:gd name="T9" fmla="*/ 95 h 438"/>
                    <a:gd name="T10" fmla="*/ 155 w 212"/>
                    <a:gd name="T11" fmla="*/ 38 h 438"/>
                    <a:gd name="T12" fmla="*/ 157 w 212"/>
                    <a:gd name="T13" fmla="*/ 49 h 438"/>
                    <a:gd name="T14" fmla="*/ 84 w 212"/>
                    <a:gd name="T15" fmla="*/ 118 h 438"/>
                    <a:gd name="T16" fmla="*/ 174 w 212"/>
                    <a:gd name="T17" fmla="*/ 63 h 438"/>
                    <a:gd name="T18" fmla="*/ 162 w 212"/>
                    <a:gd name="T19" fmla="*/ 86 h 438"/>
                    <a:gd name="T20" fmla="*/ 134 w 212"/>
                    <a:gd name="T21" fmla="*/ 123 h 438"/>
                    <a:gd name="T22" fmla="*/ 46 w 212"/>
                    <a:gd name="T23" fmla="*/ 223 h 438"/>
                    <a:gd name="T24" fmla="*/ 49 w 212"/>
                    <a:gd name="T25" fmla="*/ 215 h 438"/>
                    <a:gd name="T26" fmla="*/ 106 w 212"/>
                    <a:gd name="T27" fmla="*/ 153 h 438"/>
                    <a:gd name="T28" fmla="*/ 152 w 212"/>
                    <a:gd name="T29" fmla="*/ 105 h 438"/>
                    <a:gd name="T30" fmla="*/ 173 w 212"/>
                    <a:gd name="T31" fmla="*/ 82 h 438"/>
                    <a:gd name="T32" fmla="*/ 177 w 212"/>
                    <a:gd name="T33" fmla="*/ 90 h 438"/>
                    <a:gd name="T34" fmla="*/ 152 w 212"/>
                    <a:gd name="T35" fmla="*/ 120 h 438"/>
                    <a:gd name="T36" fmla="*/ 117 w 212"/>
                    <a:gd name="T37" fmla="*/ 162 h 438"/>
                    <a:gd name="T38" fmla="*/ 162 w 212"/>
                    <a:gd name="T39" fmla="*/ 105 h 438"/>
                    <a:gd name="T40" fmla="*/ 177 w 212"/>
                    <a:gd name="T41" fmla="*/ 90 h 438"/>
                    <a:gd name="T42" fmla="*/ 178 w 212"/>
                    <a:gd name="T43" fmla="*/ 106 h 438"/>
                    <a:gd name="T44" fmla="*/ 162 w 212"/>
                    <a:gd name="T45" fmla="*/ 135 h 438"/>
                    <a:gd name="T46" fmla="*/ 117 w 212"/>
                    <a:gd name="T47" fmla="*/ 174 h 438"/>
                    <a:gd name="T48" fmla="*/ 77 w 212"/>
                    <a:gd name="T49" fmla="*/ 208 h 438"/>
                    <a:gd name="T50" fmla="*/ 123 w 212"/>
                    <a:gd name="T51" fmla="*/ 172 h 438"/>
                    <a:gd name="T52" fmla="*/ 169 w 212"/>
                    <a:gd name="T53" fmla="*/ 131 h 438"/>
                    <a:gd name="T54" fmla="*/ 168 w 212"/>
                    <a:gd name="T55" fmla="*/ 145 h 438"/>
                    <a:gd name="T56" fmla="*/ 169 w 212"/>
                    <a:gd name="T57" fmla="*/ 169 h 438"/>
                    <a:gd name="T58" fmla="*/ 162 w 212"/>
                    <a:gd name="T59" fmla="*/ 181 h 438"/>
                    <a:gd name="T60" fmla="*/ 124 w 212"/>
                    <a:gd name="T61" fmla="*/ 216 h 438"/>
                    <a:gd name="T62" fmla="*/ 52 w 212"/>
                    <a:gd name="T63" fmla="*/ 272 h 438"/>
                    <a:gd name="T64" fmla="*/ 63 w 212"/>
                    <a:gd name="T65" fmla="*/ 260 h 438"/>
                    <a:gd name="T66" fmla="*/ 152 w 212"/>
                    <a:gd name="T67" fmla="*/ 192 h 438"/>
                    <a:gd name="T68" fmla="*/ 180 w 212"/>
                    <a:gd name="T69" fmla="*/ 163 h 438"/>
                    <a:gd name="T70" fmla="*/ 109 w 212"/>
                    <a:gd name="T71" fmla="*/ 251 h 438"/>
                    <a:gd name="T72" fmla="*/ 179 w 212"/>
                    <a:gd name="T73" fmla="*/ 189 h 438"/>
                    <a:gd name="T74" fmla="*/ 177 w 212"/>
                    <a:gd name="T75" fmla="*/ 214 h 438"/>
                    <a:gd name="T76" fmla="*/ 142 w 212"/>
                    <a:gd name="T77" fmla="*/ 272 h 438"/>
                    <a:gd name="T78" fmla="*/ 81 w 212"/>
                    <a:gd name="T79" fmla="*/ 314 h 438"/>
                    <a:gd name="T80" fmla="*/ 24 w 212"/>
                    <a:gd name="T81" fmla="*/ 352 h 438"/>
                    <a:gd name="T82" fmla="*/ 109 w 212"/>
                    <a:gd name="T83" fmla="*/ 299 h 438"/>
                    <a:gd name="T84" fmla="*/ 145 w 212"/>
                    <a:gd name="T85" fmla="*/ 268 h 438"/>
                    <a:gd name="T86" fmla="*/ 177 w 212"/>
                    <a:gd name="T87" fmla="*/ 223 h 438"/>
                    <a:gd name="T88" fmla="*/ 173 w 212"/>
                    <a:gd name="T89" fmla="*/ 244 h 438"/>
                    <a:gd name="T90" fmla="*/ 171 w 212"/>
                    <a:gd name="T91" fmla="*/ 264 h 438"/>
                    <a:gd name="T92" fmla="*/ 173 w 212"/>
                    <a:gd name="T93" fmla="*/ 283 h 438"/>
                    <a:gd name="T94" fmla="*/ 142 w 212"/>
                    <a:gd name="T95" fmla="*/ 322 h 438"/>
                    <a:gd name="T96" fmla="*/ 83 w 212"/>
                    <a:gd name="T97" fmla="*/ 356 h 438"/>
                    <a:gd name="T98" fmla="*/ 87 w 212"/>
                    <a:gd name="T99" fmla="*/ 353 h 438"/>
                    <a:gd name="T100" fmla="*/ 159 w 212"/>
                    <a:gd name="T101" fmla="*/ 306 h 438"/>
                    <a:gd name="T102" fmla="*/ 156 w 212"/>
                    <a:gd name="T103" fmla="*/ 318 h 438"/>
                    <a:gd name="T104" fmla="*/ 159 w 212"/>
                    <a:gd name="T105" fmla="*/ 325 h 438"/>
                    <a:gd name="T106" fmla="*/ 162 w 212"/>
                    <a:gd name="T107" fmla="*/ 336 h 438"/>
                    <a:gd name="T108" fmla="*/ 127 w 212"/>
                    <a:gd name="T109" fmla="*/ 371 h 438"/>
                    <a:gd name="T110" fmla="*/ 87 w 212"/>
                    <a:gd name="T111" fmla="*/ 379 h 438"/>
                    <a:gd name="T112" fmla="*/ 159 w 212"/>
                    <a:gd name="T113" fmla="*/ 348 h 438"/>
                    <a:gd name="T114" fmla="*/ 156 w 212"/>
                    <a:gd name="T115" fmla="*/ 365 h 438"/>
                    <a:gd name="T116" fmla="*/ 160 w 212"/>
                    <a:gd name="T117" fmla="*/ 375 h 438"/>
                    <a:gd name="T118" fmla="*/ 77 w 212"/>
                    <a:gd name="T119" fmla="*/ 437 h 438"/>
                    <a:gd name="T120" fmla="*/ 156 w 212"/>
                    <a:gd name="T121" fmla="*/ 390 h 438"/>
                    <a:gd name="T122" fmla="*/ 172 w 212"/>
                    <a:gd name="T123" fmla="*/ 373 h 438"/>
                    <a:gd name="T124" fmla="*/ 183 w 212"/>
                    <a:gd name="T125" fmla="*/ 35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 h="438">
                      <a:moveTo>
                        <a:pt x="195" y="33"/>
                      </a:moveTo>
                      <a:lnTo>
                        <a:pt x="198" y="10"/>
                      </a:lnTo>
                      <a:lnTo>
                        <a:pt x="211" y="8"/>
                      </a:lnTo>
                      <a:lnTo>
                        <a:pt x="197" y="0"/>
                      </a:lnTo>
                      <a:lnTo>
                        <a:pt x="191" y="0"/>
                      </a:lnTo>
                      <a:lnTo>
                        <a:pt x="182" y="3"/>
                      </a:lnTo>
                      <a:lnTo>
                        <a:pt x="181" y="10"/>
                      </a:lnTo>
                      <a:lnTo>
                        <a:pt x="173" y="15"/>
                      </a:lnTo>
                      <a:lnTo>
                        <a:pt x="102" y="78"/>
                      </a:lnTo>
                      <a:lnTo>
                        <a:pt x="5" y="95"/>
                      </a:lnTo>
                      <a:lnTo>
                        <a:pt x="101" y="77"/>
                      </a:lnTo>
                      <a:lnTo>
                        <a:pt x="155" y="38"/>
                      </a:lnTo>
                      <a:lnTo>
                        <a:pt x="173" y="32"/>
                      </a:lnTo>
                      <a:lnTo>
                        <a:pt x="157" y="49"/>
                      </a:lnTo>
                      <a:lnTo>
                        <a:pt x="173" y="51"/>
                      </a:lnTo>
                      <a:lnTo>
                        <a:pt x="84" y="118"/>
                      </a:lnTo>
                      <a:lnTo>
                        <a:pt x="145" y="76"/>
                      </a:lnTo>
                      <a:lnTo>
                        <a:pt x="174" y="63"/>
                      </a:lnTo>
                      <a:lnTo>
                        <a:pt x="173" y="73"/>
                      </a:lnTo>
                      <a:lnTo>
                        <a:pt x="162" y="86"/>
                      </a:lnTo>
                      <a:lnTo>
                        <a:pt x="155" y="98"/>
                      </a:lnTo>
                      <a:lnTo>
                        <a:pt x="134" y="123"/>
                      </a:lnTo>
                      <a:lnTo>
                        <a:pt x="95" y="169"/>
                      </a:lnTo>
                      <a:lnTo>
                        <a:pt x="46" y="223"/>
                      </a:lnTo>
                      <a:lnTo>
                        <a:pt x="6" y="260"/>
                      </a:lnTo>
                      <a:lnTo>
                        <a:pt x="49" y="215"/>
                      </a:lnTo>
                      <a:lnTo>
                        <a:pt x="74" y="188"/>
                      </a:lnTo>
                      <a:lnTo>
                        <a:pt x="106" y="153"/>
                      </a:lnTo>
                      <a:lnTo>
                        <a:pt x="123" y="131"/>
                      </a:lnTo>
                      <a:lnTo>
                        <a:pt x="152" y="105"/>
                      </a:lnTo>
                      <a:lnTo>
                        <a:pt x="162" y="93"/>
                      </a:lnTo>
                      <a:lnTo>
                        <a:pt x="173" y="82"/>
                      </a:lnTo>
                      <a:lnTo>
                        <a:pt x="167" y="83"/>
                      </a:lnTo>
                      <a:lnTo>
                        <a:pt x="177" y="90"/>
                      </a:lnTo>
                      <a:lnTo>
                        <a:pt x="167" y="98"/>
                      </a:lnTo>
                      <a:lnTo>
                        <a:pt x="152" y="120"/>
                      </a:lnTo>
                      <a:lnTo>
                        <a:pt x="135" y="144"/>
                      </a:lnTo>
                      <a:lnTo>
                        <a:pt x="117" y="162"/>
                      </a:lnTo>
                      <a:lnTo>
                        <a:pt x="148" y="123"/>
                      </a:lnTo>
                      <a:lnTo>
                        <a:pt x="162" y="105"/>
                      </a:lnTo>
                      <a:lnTo>
                        <a:pt x="173" y="90"/>
                      </a:lnTo>
                      <a:lnTo>
                        <a:pt x="177" y="90"/>
                      </a:lnTo>
                      <a:lnTo>
                        <a:pt x="169" y="112"/>
                      </a:lnTo>
                      <a:lnTo>
                        <a:pt x="178" y="106"/>
                      </a:lnTo>
                      <a:lnTo>
                        <a:pt x="173" y="120"/>
                      </a:lnTo>
                      <a:lnTo>
                        <a:pt x="162" y="135"/>
                      </a:lnTo>
                      <a:lnTo>
                        <a:pt x="142" y="158"/>
                      </a:lnTo>
                      <a:lnTo>
                        <a:pt x="117" y="174"/>
                      </a:lnTo>
                      <a:lnTo>
                        <a:pt x="95" y="192"/>
                      </a:lnTo>
                      <a:lnTo>
                        <a:pt x="77" y="208"/>
                      </a:lnTo>
                      <a:lnTo>
                        <a:pt x="87" y="200"/>
                      </a:lnTo>
                      <a:lnTo>
                        <a:pt x="123" y="172"/>
                      </a:lnTo>
                      <a:lnTo>
                        <a:pt x="162" y="139"/>
                      </a:lnTo>
                      <a:lnTo>
                        <a:pt x="169" y="131"/>
                      </a:lnTo>
                      <a:lnTo>
                        <a:pt x="177" y="120"/>
                      </a:lnTo>
                      <a:lnTo>
                        <a:pt x="168" y="145"/>
                      </a:lnTo>
                      <a:lnTo>
                        <a:pt x="183" y="136"/>
                      </a:lnTo>
                      <a:lnTo>
                        <a:pt x="169" y="169"/>
                      </a:lnTo>
                      <a:lnTo>
                        <a:pt x="167" y="177"/>
                      </a:lnTo>
                      <a:lnTo>
                        <a:pt x="162" y="181"/>
                      </a:lnTo>
                      <a:lnTo>
                        <a:pt x="144" y="199"/>
                      </a:lnTo>
                      <a:lnTo>
                        <a:pt x="124" y="216"/>
                      </a:lnTo>
                      <a:lnTo>
                        <a:pt x="87" y="245"/>
                      </a:lnTo>
                      <a:lnTo>
                        <a:pt x="52" y="272"/>
                      </a:lnTo>
                      <a:lnTo>
                        <a:pt x="0" y="310"/>
                      </a:lnTo>
                      <a:lnTo>
                        <a:pt x="63" y="260"/>
                      </a:lnTo>
                      <a:lnTo>
                        <a:pt x="127" y="211"/>
                      </a:lnTo>
                      <a:lnTo>
                        <a:pt x="152" y="192"/>
                      </a:lnTo>
                      <a:lnTo>
                        <a:pt x="167" y="172"/>
                      </a:lnTo>
                      <a:lnTo>
                        <a:pt x="180" y="163"/>
                      </a:lnTo>
                      <a:lnTo>
                        <a:pt x="183" y="164"/>
                      </a:lnTo>
                      <a:lnTo>
                        <a:pt x="109" y="251"/>
                      </a:lnTo>
                      <a:lnTo>
                        <a:pt x="165" y="191"/>
                      </a:lnTo>
                      <a:lnTo>
                        <a:pt x="179" y="189"/>
                      </a:lnTo>
                      <a:lnTo>
                        <a:pt x="163" y="221"/>
                      </a:lnTo>
                      <a:lnTo>
                        <a:pt x="177" y="214"/>
                      </a:lnTo>
                      <a:lnTo>
                        <a:pt x="156" y="249"/>
                      </a:lnTo>
                      <a:lnTo>
                        <a:pt x="142" y="272"/>
                      </a:lnTo>
                      <a:lnTo>
                        <a:pt x="117" y="291"/>
                      </a:lnTo>
                      <a:lnTo>
                        <a:pt x="81" y="314"/>
                      </a:lnTo>
                      <a:lnTo>
                        <a:pt x="49" y="336"/>
                      </a:lnTo>
                      <a:lnTo>
                        <a:pt x="24" y="352"/>
                      </a:lnTo>
                      <a:lnTo>
                        <a:pt x="6" y="360"/>
                      </a:lnTo>
                      <a:lnTo>
                        <a:pt x="109" y="299"/>
                      </a:lnTo>
                      <a:lnTo>
                        <a:pt x="134" y="281"/>
                      </a:lnTo>
                      <a:lnTo>
                        <a:pt x="145" y="268"/>
                      </a:lnTo>
                      <a:lnTo>
                        <a:pt x="161" y="245"/>
                      </a:lnTo>
                      <a:lnTo>
                        <a:pt x="177" y="223"/>
                      </a:lnTo>
                      <a:lnTo>
                        <a:pt x="160" y="255"/>
                      </a:lnTo>
                      <a:lnTo>
                        <a:pt x="173" y="244"/>
                      </a:lnTo>
                      <a:lnTo>
                        <a:pt x="159" y="269"/>
                      </a:lnTo>
                      <a:lnTo>
                        <a:pt x="171" y="264"/>
                      </a:lnTo>
                      <a:lnTo>
                        <a:pt x="158" y="294"/>
                      </a:lnTo>
                      <a:lnTo>
                        <a:pt x="173" y="283"/>
                      </a:lnTo>
                      <a:lnTo>
                        <a:pt x="159" y="299"/>
                      </a:lnTo>
                      <a:lnTo>
                        <a:pt x="142" y="322"/>
                      </a:lnTo>
                      <a:lnTo>
                        <a:pt x="127" y="328"/>
                      </a:lnTo>
                      <a:lnTo>
                        <a:pt x="83" y="356"/>
                      </a:lnTo>
                      <a:lnTo>
                        <a:pt x="42" y="371"/>
                      </a:lnTo>
                      <a:lnTo>
                        <a:pt x="87" y="353"/>
                      </a:lnTo>
                      <a:lnTo>
                        <a:pt x="123" y="329"/>
                      </a:lnTo>
                      <a:lnTo>
                        <a:pt x="159" y="306"/>
                      </a:lnTo>
                      <a:lnTo>
                        <a:pt x="169" y="295"/>
                      </a:lnTo>
                      <a:lnTo>
                        <a:pt x="156" y="318"/>
                      </a:lnTo>
                      <a:lnTo>
                        <a:pt x="167" y="314"/>
                      </a:lnTo>
                      <a:lnTo>
                        <a:pt x="159" y="325"/>
                      </a:lnTo>
                      <a:lnTo>
                        <a:pt x="156" y="341"/>
                      </a:lnTo>
                      <a:lnTo>
                        <a:pt x="162" y="336"/>
                      </a:lnTo>
                      <a:lnTo>
                        <a:pt x="154" y="349"/>
                      </a:lnTo>
                      <a:lnTo>
                        <a:pt x="127" y="371"/>
                      </a:lnTo>
                      <a:lnTo>
                        <a:pt x="109" y="374"/>
                      </a:lnTo>
                      <a:lnTo>
                        <a:pt x="87" y="379"/>
                      </a:lnTo>
                      <a:lnTo>
                        <a:pt x="131" y="367"/>
                      </a:lnTo>
                      <a:lnTo>
                        <a:pt x="159" y="348"/>
                      </a:lnTo>
                      <a:lnTo>
                        <a:pt x="167" y="333"/>
                      </a:lnTo>
                      <a:lnTo>
                        <a:pt x="156" y="365"/>
                      </a:lnTo>
                      <a:lnTo>
                        <a:pt x="167" y="357"/>
                      </a:lnTo>
                      <a:lnTo>
                        <a:pt x="160" y="375"/>
                      </a:lnTo>
                      <a:lnTo>
                        <a:pt x="148" y="399"/>
                      </a:lnTo>
                      <a:lnTo>
                        <a:pt x="77" y="437"/>
                      </a:lnTo>
                      <a:lnTo>
                        <a:pt x="149" y="402"/>
                      </a:lnTo>
                      <a:lnTo>
                        <a:pt x="156" y="390"/>
                      </a:lnTo>
                      <a:lnTo>
                        <a:pt x="160" y="382"/>
                      </a:lnTo>
                      <a:lnTo>
                        <a:pt x="172" y="373"/>
                      </a:lnTo>
                      <a:lnTo>
                        <a:pt x="180" y="390"/>
                      </a:lnTo>
                      <a:lnTo>
                        <a:pt x="183" y="357"/>
                      </a:lnTo>
                      <a:lnTo>
                        <a:pt x="195" y="3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1" name="Freeform 61">
                  <a:extLst>
                    <a:ext uri="{FF2B5EF4-FFF2-40B4-BE49-F238E27FC236}">
                      <a16:creationId xmlns:a16="http://schemas.microsoft.com/office/drawing/2014/main" id="{4E5EE762-E7A0-4F63-A503-826C61B3E451}"/>
                    </a:ext>
                  </a:extLst>
                </p:cNvPr>
                <p:cNvSpPr>
                  <a:spLocks/>
                </p:cNvSpPr>
                <p:nvPr/>
              </p:nvSpPr>
              <p:spPr bwMode="ltGray">
                <a:xfrm>
                  <a:off x="667" y="3200"/>
                  <a:ext cx="205" cy="440"/>
                </a:xfrm>
                <a:custGeom>
                  <a:avLst/>
                  <a:gdLst>
                    <a:gd name="T0" fmla="*/ 1 w 205"/>
                    <a:gd name="T1" fmla="*/ 362 h 440"/>
                    <a:gd name="T2" fmla="*/ 8 w 205"/>
                    <a:gd name="T3" fmla="*/ 347 h 440"/>
                    <a:gd name="T4" fmla="*/ 58 w 205"/>
                    <a:gd name="T5" fmla="*/ 439 h 440"/>
                    <a:gd name="T6" fmla="*/ 18 w 205"/>
                    <a:gd name="T7" fmla="*/ 350 h 440"/>
                    <a:gd name="T8" fmla="*/ 22 w 205"/>
                    <a:gd name="T9" fmla="*/ 340 h 440"/>
                    <a:gd name="T10" fmla="*/ 72 w 205"/>
                    <a:gd name="T11" fmla="*/ 405 h 440"/>
                    <a:gd name="T12" fmla="*/ 21 w 205"/>
                    <a:gd name="T13" fmla="*/ 336 h 440"/>
                    <a:gd name="T14" fmla="*/ 27 w 205"/>
                    <a:gd name="T15" fmla="*/ 321 h 440"/>
                    <a:gd name="T16" fmla="*/ 33 w 205"/>
                    <a:gd name="T17" fmla="*/ 305 h 440"/>
                    <a:gd name="T18" fmla="*/ 29 w 205"/>
                    <a:gd name="T19" fmla="*/ 294 h 440"/>
                    <a:gd name="T20" fmla="*/ 37 w 205"/>
                    <a:gd name="T21" fmla="*/ 288 h 440"/>
                    <a:gd name="T22" fmla="*/ 33 w 205"/>
                    <a:gd name="T23" fmla="*/ 287 h 440"/>
                    <a:gd name="T24" fmla="*/ 33 w 205"/>
                    <a:gd name="T25" fmla="*/ 272 h 440"/>
                    <a:gd name="T26" fmla="*/ 37 w 205"/>
                    <a:gd name="T27" fmla="*/ 260 h 440"/>
                    <a:gd name="T28" fmla="*/ 96 w 205"/>
                    <a:gd name="T29" fmla="*/ 337 h 440"/>
                    <a:gd name="T30" fmla="*/ 33 w 205"/>
                    <a:gd name="T31" fmla="*/ 256 h 440"/>
                    <a:gd name="T32" fmla="*/ 40 w 205"/>
                    <a:gd name="T33" fmla="*/ 256 h 440"/>
                    <a:gd name="T34" fmla="*/ 40 w 205"/>
                    <a:gd name="T35" fmla="*/ 233 h 440"/>
                    <a:gd name="T36" fmla="*/ 116 w 205"/>
                    <a:gd name="T37" fmla="*/ 287 h 440"/>
                    <a:gd name="T38" fmla="*/ 56 w 205"/>
                    <a:gd name="T39" fmla="*/ 250 h 440"/>
                    <a:gd name="T40" fmla="*/ 34 w 205"/>
                    <a:gd name="T41" fmla="*/ 218 h 440"/>
                    <a:gd name="T42" fmla="*/ 37 w 205"/>
                    <a:gd name="T43" fmla="*/ 207 h 440"/>
                    <a:gd name="T44" fmla="*/ 50 w 205"/>
                    <a:gd name="T45" fmla="*/ 217 h 440"/>
                    <a:gd name="T46" fmla="*/ 51 w 205"/>
                    <a:gd name="T47" fmla="*/ 203 h 440"/>
                    <a:gd name="T48" fmla="*/ 107 w 205"/>
                    <a:gd name="T49" fmla="*/ 226 h 440"/>
                    <a:gd name="T50" fmla="*/ 86 w 205"/>
                    <a:gd name="T51" fmla="*/ 215 h 440"/>
                    <a:gd name="T52" fmla="*/ 42 w 205"/>
                    <a:gd name="T53" fmla="*/ 185 h 440"/>
                    <a:gd name="T54" fmla="*/ 40 w 205"/>
                    <a:gd name="T55" fmla="*/ 164 h 440"/>
                    <a:gd name="T56" fmla="*/ 44 w 205"/>
                    <a:gd name="T57" fmla="*/ 152 h 440"/>
                    <a:gd name="T58" fmla="*/ 59 w 205"/>
                    <a:gd name="T59" fmla="*/ 161 h 440"/>
                    <a:gd name="T60" fmla="*/ 56 w 205"/>
                    <a:gd name="T61" fmla="*/ 141 h 440"/>
                    <a:gd name="T62" fmla="*/ 51 w 205"/>
                    <a:gd name="T63" fmla="*/ 127 h 440"/>
                    <a:gd name="T64" fmla="*/ 54 w 205"/>
                    <a:gd name="T65" fmla="*/ 119 h 440"/>
                    <a:gd name="T66" fmla="*/ 113 w 205"/>
                    <a:gd name="T67" fmla="*/ 156 h 440"/>
                    <a:gd name="T68" fmla="*/ 182 w 205"/>
                    <a:gd name="T69" fmla="*/ 185 h 440"/>
                    <a:gd name="T70" fmla="*/ 86 w 205"/>
                    <a:gd name="T71" fmla="*/ 139 h 440"/>
                    <a:gd name="T72" fmla="*/ 54 w 205"/>
                    <a:gd name="T73" fmla="*/ 119 h 440"/>
                    <a:gd name="T74" fmla="*/ 58 w 205"/>
                    <a:gd name="T75" fmla="*/ 108 h 440"/>
                    <a:gd name="T76" fmla="*/ 53 w 205"/>
                    <a:gd name="T77" fmla="*/ 84 h 440"/>
                    <a:gd name="T78" fmla="*/ 54 w 205"/>
                    <a:gd name="T79" fmla="*/ 67 h 440"/>
                    <a:gd name="T80" fmla="*/ 86 w 205"/>
                    <a:gd name="T81" fmla="*/ 87 h 440"/>
                    <a:gd name="T82" fmla="*/ 79 w 205"/>
                    <a:gd name="T83" fmla="*/ 81 h 440"/>
                    <a:gd name="T84" fmla="*/ 58 w 205"/>
                    <a:gd name="T85" fmla="*/ 67 h 440"/>
                    <a:gd name="T86" fmla="*/ 54 w 205"/>
                    <a:gd name="T87" fmla="*/ 59 h 440"/>
                    <a:gd name="T88" fmla="*/ 44 w 205"/>
                    <a:gd name="T89" fmla="*/ 48 h 440"/>
                    <a:gd name="T90" fmla="*/ 107 w 205"/>
                    <a:gd name="T91" fmla="*/ 68 h 440"/>
                    <a:gd name="T92" fmla="*/ 44 w 205"/>
                    <a:gd name="T93" fmla="*/ 32 h 440"/>
                    <a:gd name="T94" fmla="*/ 118 w 205"/>
                    <a:gd name="T95" fmla="*/ 32 h 440"/>
                    <a:gd name="T96" fmla="*/ 150 w 205"/>
                    <a:gd name="T97" fmla="*/ 28 h 440"/>
                    <a:gd name="T98" fmla="*/ 54 w 205"/>
                    <a:gd name="T99" fmla="*/ 32 h 440"/>
                    <a:gd name="T100" fmla="*/ 40 w 205"/>
                    <a:gd name="T101" fmla="*/ 13 h 440"/>
                    <a:gd name="T102" fmla="*/ 19 w 205"/>
                    <a:gd name="T103" fmla="*/ 5 h 440"/>
                    <a:gd name="T104" fmla="*/ 0 w 205"/>
                    <a:gd name="T105" fmla="*/ 38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 h="440">
                      <a:moveTo>
                        <a:pt x="0" y="381"/>
                      </a:moveTo>
                      <a:lnTo>
                        <a:pt x="1" y="362"/>
                      </a:lnTo>
                      <a:lnTo>
                        <a:pt x="12" y="373"/>
                      </a:lnTo>
                      <a:lnTo>
                        <a:pt x="8" y="347"/>
                      </a:lnTo>
                      <a:lnTo>
                        <a:pt x="19" y="351"/>
                      </a:lnTo>
                      <a:lnTo>
                        <a:pt x="58" y="439"/>
                      </a:lnTo>
                      <a:lnTo>
                        <a:pt x="22" y="362"/>
                      </a:lnTo>
                      <a:lnTo>
                        <a:pt x="18" y="350"/>
                      </a:lnTo>
                      <a:lnTo>
                        <a:pt x="15" y="337"/>
                      </a:lnTo>
                      <a:lnTo>
                        <a:pt x="22" y="340"/>
                      </a:lnTo>
                      <a:lnTo>
                        <a:pt x="45" y="365"/>
                      </a:lnTo>
                      <a:lnTo>
                        <a:pt x="72" y="405"/>
                      </a:lnTo>
                      <a:lnTo>
                        <a:pt x="33" y="351"/>
                      </a:lnTo>
                      <a:lnTo>
                        <a:pt x="21" y="336"/>
                      </a:lnTo>
                      <a:lnTo>
                        <a:pt x="19" y="315"/>
                      </a:lnTo>
                      <a:lnTo>
                        <a:pt x="27" y="321"/>
                      </a:lnTo>
                      <a:lnTo>
                        <a:pt x="26" y="298"/>
                      </a:lnTo>
                      <a:lnTo>
                        <a:pt x="33" y="305"/>
                      </a:lnTo>
                      <a:lnTo>
                        <a:pt x="69" y="385"/>
                      </a:lnTo>
                      <a:lnTo>
                        <a:pt x="29" y="294"/>
                      </a:lnTo>
                      <a:lnTo>
                        <a:pt x="26" y="279"/>
                      </a:lnTo>
                      <a:lnTo>
                        <a:pt x="37" y="288"/>
                      </a:lnTo>
                      <a:lnTo>
                        <a:pt x="65" y="332"/>
                      </a:lnTo>
                      <a:lnTo>
                        <a:pt x="33" y="287"/>
                      </a:lnTo>
                      <a:lnTo>
                        <a:pt x="22" y="264"/>
                      </a:lnTo>
                      <a:lnTo>
                        <a:pt x="33" y="272"/>
                      </a:lnTo>
                      <a:lnTo>
                        <a:pt x="26" y="256"/>
                      </a:lnTo>
                      <a:lnTo>
                        <a:pt x="37" y="260"/>
                      </a:lnTo>
                      <a:lnTo>
                        <a:pt x="47" y="287"/>
                      </a:lnTo>
                      <a:lnTo>
                        <a:pt x="96" y="337"/>
                      </a:lnTo>
                      <a:lnTo>
                        <a:pt x="44" y="279"/>
                      </a:lnTo>
                      <a:lnTo>
                        <a:pt x="33" y="256"/>
                      </a:lnTo>
                      <a:lnTo>
                        <a:pt x="29" y="245"/>
                      </a:lnTo>
                      <a:lnTo>
                        <a:pt x="40" y="256"/>
                      </a:lnTo>
                      <a:lnTo>
                        <a:pt x="33" y="230"/>
                      </a:lnTo>
                      <a:lnTo>
                        <a:pt x="40" y="233"/>
                      </a:lnTo>
                      <a:lnTo>
                        <a:pt x="45" y="246"/>
                      </a:lnTo>
                      <a:lnTo>
                        <a:pt x="116" y="287"/>
                      </a:lnTo>
                      <a:lnTo>
                        <a:pt x="78" y="263"/>
                      </a:lnTo>
                      <a:lnTo>
                        <a:pt x="56" y="250"/>
                      </a:lnTo>
                      <a:lnTo>
                        <a:pt x="50" y="245"/>
                      </a:lnTo>
                      <a:lnTo>
                        <a:pt x="34" y="218"/>
                      </a:lnTo>
                      <a:lnTo>
                        <a:pt x="40" y="223"/>
                      </a:lnTo>
                      <a:lnTo>
                        <a:pt x="37" y="207"/>
                      </a:lnTo>
                      <a:lnTo>
                        <a:pt x="35" y="209"/>
                      </a:lnTo>
                      <a:lnTo>
                        <a:pt x="50" y="217"/>
                      </a:lnTo>
                      <a:lnTo>
                        <a:pt x="40" y="199"/>
                      </a:lnTo>
                      <a:lnTo>
                        <a:pt x="51" y="203"/>
                      </a:lnTo>
                      <a:lnTo>
                        <a:pt x="77" y="211"/>
                      </a:lnTo>
                      <a:lnTo>
                        <a:pt x="107" y="226"/>
                      </a:lnTo>
                      <a:lnTo>
                        <a:pt x="179" y="283"/>
                      </a:lnTo>
                      <a:lnTo>
                        <a:pt x="86" y="215"/>
                      </a:lnTo>
                      <a:lnTo>
                        <a:pt x="51" y="199"/>
                      </a:lnTo>
                      <a:lnTo>
                        <a:pt x="42" y="185"/>
                      </a:lnTo>
                      <a:lnTo>
                        <a:pt x="56" y="192"/>
                      </a:lnTo>
                      <a:lnTo>
                        <a:pt x="40" y="164"/>
                      </a:lnTo>
                      <a:lnTo>
                        <a:pt x="51" y="166"/>
                      </a:lnTo>
                      <a:lnTo>
                        <a:pt x="44" y="152"/>
                      </a:lnTo>
                      <a:lnTo>
                        <a:pt x="45" y="149"/>
                      </a:lnTo>
                      <a:lnTo>
                        <a:pt x="59" y="161"/>
                      </a:lnTo>
                      <a:lnTo>
                        <a:pt x="45" y="141"/>
                      </a:lnTo>
                      <a:lnTo>
                        <a:pt x="56" y="141"/>
                      </a:lnTo>
                      <a:lnTo>
                        <a:pt x="44" y="127"/>
                      </a:lnTo>
                      <a:lnTo>
                        <a:pt x="51" y="127"/>
                      </a:lnTo>
                      <a:lnTo>
                        <a:pt x="44" y="119"/>
                      </a:lnTo>
                      <a:lnTo>
                        <a:pt x="54" y="119"/>
                      </a:lnTo>
                      <a:lnTo>
                        <a:pt x="77" y="136"/>
                      </a:lnTo>
                      <a:lnTo>
                        <a:pt x="113" y="156"/>
                      </a:lnTo>
                      <a:lnTo>
                        <a:pt x="150" y="173"/>
                      </a:lnTo>
                      <a:lnTo>
                        <a:pt x="182" y="185"/>
                      </a:lnTo>
                      <a:lnTo>
                        <a:pt x="104" y="149"/>
                      </a:lnTo>
                      <a:lnTo>
                        <a:pt x="86" y="139"/>
                      </a:lnTo>
                      <a:lnTo>
                        <a:pt x="59" y="124"/>
                      </a:lnTo>
                      <a:lnTo>
                        <a:pt x="54" y="119"/>
                      </a:lnTo>
                      <a:lnTo>
                        <a:pt x="47" y="104"/>
                      </a:lnTo>
                      <a:lnTo>
                        <a:pt x="58" y="108"/>
                      </a:lnTo>
                      <a:lnTo>
                        <a:pt x="45" y="84"/>
                      </a:lnTo>
                      <a:lnTo>
                        <a:pt x="53" y="84"/>
                      </a:lnTo>
                      <a:lnTo>
                        <a:pt x="44" y="67"/>
                      </a:lnTo>
                      <a:lnTo>
                        <a:pt x="54" y="67"/>
                      </a:lnTo>
                      <a:lnTo>
                        <a:pt x="61" y="75"/>
                      </a:lnTo>
                      <a:lnTo>
                        <a:pt x="86" y="87"/>
                      </a:lnTo>
                      <a:lnTo>
                        <a:pt x="158" y="116"/>
                      </a:lnTo>
                      <a:lnTo>
                        <a:pt x="79" y="81"/>
                      </a:lnTo>
                      <a:lnTo>
                        <a:pt x="61" y="73"/>
                      </a:lnTo>
                      <a:lnTo>
                        <a:pt x="58" y="67"/>
                      </a:lnTo>
                      <a:lnTo>
                        <a:pt x="47" y="55"/>
                      </a:lnTo>
                      <a:lnTo>
                        <a:pt x="54" y="59"/>
                      </a:lnTo>
                      <a:lnTo>
                        <a:pt x="37" y="43"/>
                      </a:lnTo>
                      <a:lnTo>
                        <a:pt x="44" y="48"/>
                      </a:lnTo>
                      <a:lnTo>
                        <a:pt x="60" y="47"/>
                      </a:lnTo>
                      <a:lnTo>
                        <a:pt x="107" y="68"/>
                      </a:lnTo>
                      <a:lnTo>
                        <a:pt x="58" y="48"/>
                      </a:lnTo>
                      <a:lnTo>
                        <a:pt x="44" y="32"/>
                      </a:lnTo>
                      <a:lnTo>
                        <a:pt x="58" y="32"/>
                      </a:lnTo>
                      <a:lnTo>
                        <a:pt x="118" y="32"/>
                      </a:lnTo>
                      <a:lnTo>
                        <a:pt x="204" y="16"/>
                      </a:lnTo>
                      <a:lnTo>
                        <a:pt x="150" y="28"/>
                      </a:lnTo>
                      <a:lnTo>
                        <a:pt x="76" y="35"/>
                      </a:lnTo>
                      <a:lnTo>
                        <a:pt x="54" y="32"/>
                      </a:lnTo>
                      <a:lnTo>
                        <a:pt x="47" y="24"/>
                      </a:lnTo>
                      <a:lnTo>
                        <a:pt x="40" y="13"/>
                      </a:lnTo>
                      <a:lnTo>
                        <a:pt x="24" y="0"/>
                      </a:lnTo>
                      <a:lnTo>
                        <a:pt x="19" y="5"/>
                      </a:lnTo>
                      <a:lnTo>
                        <a:pt x="15" y="1"/>
                      </a:lnTo>
                      <a:lnTo>
                        <a:pt x="0" y="38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75" name="Freeform 63">
                <a:extLst>
                  <a:ext uri="{FF2B5EF4-FFF2-40B4-BE49-F238E27FC236}">
                    <a16:creationId xmlns:a16="http://schemas.microsoft.com/office/drawing/2014/main" id="{22D36A0F-F8B9-4256-8631-B604AEE78950}"/>
                  </a:ext>
                </a:extLst>
              </p:cNvPr>
              <p:cNvSpPr>
                <a:spLocks/>
              </p:cNvSpPr>
              <p:nvPr/>
            </p:nvSpPr>
            <p:spPr bwMode="ltGray">
              <a:xfrm>
                <a:off x="670" y="3640"/>
                <a:ext cx="52" cy="336"/>
              </a:xfrm>
              <a:custGeom>
                <a:avLst/>
                <a:gdLst>
                  <a:gd name="T0" fmla="*/ 10 w 52"/>
                  <a:gd name="T1" fmla="*/ 0 h 336"/>
                  <a:gd name="T2" fmla="*/ 20 w 52"/>
                  <a:gd name="T3" fmla="*/ 25 h 336"/>
                  <a:gd name="T4" fmla="*/ 30 w 52"/>
                  <a:gd name="T5" fmla="*/ 65 h 336"/>
                  <a:gd name="T6" fmla="*/ 40 w 52"/>
                  <a:gd name="T7" fmla="*/ 122 h 336"/>
                  <a:gd name="T8" fmla="*/ 51 w 52"/>
                  <a:gd name="T9" fmla="*/ 193 h 336"/>
                  <a:gd name="T10" fmla="*/ 51 w 52"/>
                  <a:gd name="T11" fmla="*/ 269 h 336"/>
                  <a:gd name="T12" fmla="*/ 45 w 52"/>
                  <a:gd name="T13" fmla="*/ 335 h 336"/>
                  <a:gd name="T14" fmla="*/ 40 w 52"/>
                  <a:gd name="T15" fmla="*/ 335 h 336"/>
                  <a:gd name="T16" fmla="*/ 45 w 52"/>
                  <a:gd name="T17" fmla="*/ 269 h 336"/>
                  <a:gd name="T18" fmla="*/ 45 w 52"/>
                  <a:gd name="T19" fmla="*/ 213 h 336"/>
                  <a:gd name="T20" fmla="*/ 35 w 52"/>
                  <a:gd name="T21" fmla="*/ 152 h 336"/>
                  <a:gd name="T22" fmla="*/ 20 w 52"/>
                  <a:gd name="T23" fmla="*/ 91 h 336"/>
                  <a:gd name="T24" fmla="*/ 0 w 52"/>
                  <a:gd name="T25" fmla="*/ 15 h 336"/>
                  <a:gd name="T26" fmla="*/ 10 w 52"/>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336">
                    <a:moveTo>
                      <a:pt x="10" y="0"/>
                    </a:moveTo>
                    <a:lnTo>
                      <a:pt x="20" y="25"/>
                    </a:lnTo>
                    <a:lnTo>
                      <a:pt x="30" y="65"/>
                    </a:lnTo>
                    <a:lnTo>
                      <a:pt x="40" y="122"/>
                    </a:lnTo>
                    <a:lnTo>
                      <a:pt x="51" y="193"/>
                    </a:lnTo>
                    <a:lnTo>
                      <a:pt x="51" y="269"/>
                    </a:lnTo>
                    <a:lnTo>
                      <a:pt x="45" y="335"/>
                    </a:lnTo>
                    <a:lnTo>
                      <a:pt x="40" y="335"/>
                    </a:lnTo>
                    <a:lnTo>
                      <a:pt x="45" y="269"/>
                    </a:lnTo>
                    <a:lnTo>
                      <a:pt x="45" y="213"/>
                    </a:lnTo>
                    <a:lnTo>
                      <a:pt x="35" y="152"/>
                    </a:lnTo>
                    <a:lnTo>
                      <a:pt x="20" y="91"/>
                    </a:lnTo>
                    <a:lnTo>
                      <a:pt x="0" y="15"/>
                    </a:lnTo>
                    <a:lnTo>
                      <a:pt x="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 name="Freeform 64">
                <a:extLst>
                  <a:ext uri="{FF2B5EF4-FFF2-40B4-BE49-F238E27FC236}">
                    <a16:creationId xmlns:a16="http://schemas.microsoft.com/office/drawing/2014/main" id="{15CEF844-7D0A-4EB5-A253-E9DAD234CA67}"/>
                  </a:ext>
                </a:extLst>
              </p:cNvPr>
              <p:cNvSpPr>
                <a:spLocks/>
              </p:cNvSpPr>
              <p:nvPr/>
            </p:nvSpPr>
            <p:spPr bwMode="ltGray">
              <a:xfrm>
                <a:off x="493" y="3974"/>
                <a:ext cx="138" cy="162"/>
              </a:xfrm>
              <a:custGeom>
                <a:avLst/>
                <a:gdLst>
                  <a:gd name="T0" fmla="*/ 137 w 138"/>
                  <a:gd name="T1" fmla="*/ 161 h 162"/>
                  <a:gd name="T2" fmla="*/ 116 w 138"/>
                  <a:gd name="T3" fmla="*/ 125 h 162"/>
                  <a:gd name="T4" fmla="*/ 99 w 138"/>
                  <a:gd name="T5" fmla="*/ 85 h 162"/>
                  <a:gd name="T6" fmla="*/ 90 w 138"/>
                  <a:gd name="T7" fmla="*/ 68 h 162"/>
                  <a:gd name="T8" fmla="*/ 77 w 138"/>
                  <a:gd name="T9" fmla="*/ 48 h 162"/>
                  <a:gd name="T10" fmla="*/ 61 w 138"/>
                  <a:gd name="T11" fmla="*/ 27 h 162"/>
                  <a:gd name="T12" fmla="*/ 49 w 138"/>
                  <a:gd name="T13" fmla="*/ 13 h 162"/>
                  <a:gd name="T14" fmla="*/ 39 w 138"/>
                  <a:gd name="T15" fmla="*/ 7 h 162"/>
                  <a:gd name="T16" fmla="*/ 27 w 138"/>
                  <a:gd name="T17" fmla="*/ 2 h 162"/>
                  <a:gd name="T18" fmla="*/ 12 w 138"/>
                  <a:gd name="T19" fmla="*/ 0 h 162"/>
                  <a:gd name="T20" fmla="*/ 6 w 138"/>
                  <a:gd name="T21" fmla="*/ 4 h 162"/>
                  <a:gd name="T22" fmla="*/ 0 w 138"/>
                  <a:gd name="T23"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62">
                    <a:moveTo>
                      <a:pt x="137" y="161"/>
                    </a:moveTo>
                    <a:lnTo>
                      <a:pt x="116" y="125"/>
                    </a:lnTo>
                    <a:lnTo>
                      <a:pt x="99" y="85"/>
                    </a:lnTo>
                    <a:lnTo>
                      <a:pt x="90" y="68"/>
                    </a:lnTo>
                    <a:lnTo>
                      <a:pt x="77" y="48"/>
                    </a:lnTo>
                    <a:lnTo>
                      <a:pt x="61" y="27"/>
                    </a:lnTo>
                    <a:lnTo>
                      <a:pt x="49" y="13"/>
                    </a:lnTo>
                    <a:lnTo>
                      <a:pt x="39" y="7"/>
                    </a:lnTo>
                    <a:lnTo>
                      <a:pt x="27" y="2"/>
                    </a:lnTo>
                    <a:lnTo>
                      <a:pt x="12" y="0"/>
                    </a:lnTo>
                    <a:lnTo>
                      <a:pt x="6" y="4"/>
                    </a:lnTo>
                    <a:lnTo>
                      <a:pt x="0" y="1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 name="Freeform 65">
                <a:extLst>
                  <a:ext uri="{FF2B5EF4-FFF2-40B4-BE49-F238E27FC236}">
                    <a16:creationId xmlns:a16="http://schemas.microsoft.com/office/drawing/2014/main" id="{D5CF0C9E-83DB-472A-8864-60226F7854F2}"/>
                  </a:ext>
                </a:extLst>
              </p:cNvPr>
              <p:cNvSpPr>
                <a:spLocks/>
              </p:cNvSpPr>
              <p:nvPr/>
            </p:nvSpPr>
            <p:spPr bwMode="ltGray">
              <a:xfrm>
                <a:off x="606" y="3386"/>
                <a:ext cx="427" cy="577"/>
              </a:xfrm>
              <a:custGeom>
                <a:avLst/>
                <a:gdLst>
                  <a:gd name="T0" fmla="*/ 287 w 427"/>
                  <a:gd name="T1" fmla="*/ 6 h 577"/>
                  <a:gd name="T2" fmla="*/ 275 w 427"/>
                  <a:gd name="T3" fmla="*/ 24 h 577"/>
                  <a:gd name="T4" fmla="*/ 181 w 427"/>
                  <a:gd name="T5" fmla="*/ 21 h 577"/>
                  <a:gd name="T6" fmla="*/ 218 w 427"/>
                  <a:gd name="T7" fmla="*/ 28 h 577"/>
                  <a:gd name="T8" fmla="*/ 259 w 427"/>
                  <a:gd name="T9" fmla="*/ 39 h 577"/>
                  <a:gd name="T10" fmla="*/ 169 w 427"/>
                  <a:gd name="T11" fmla="*/ 54 h 577"/>
                  <a:gd name="T12" fmla="*/ 238 w 427"/>
                  <a:gd name="T13" fmla="*/ 58 h 577"/>
                  <a:gd name="T14" fmla="*/ 245 w 427"/>
                  <a:gd name="T15" fmla="*/ 76 h 577"/>
                  <a:gd name="T16" fmla="*/ 43 w 427"/>
                  <a:gd name="T17" fmla="*/ 157 h 577"/>
                  <a:gd name="T18" fmla="*/ 230 w 427"/>
                  <a:gd name="T19" fmla="*/ 97 h 577"/>
                  <a:gd name="T20" fmla="*/ 190 w 427"/>
                  <a:gd name="T21" fmla="*/ 130 h 577"/>
                  <a:gd name="T22" fmla="*/ 215 w 427"/>
                  <a:gd name="T23" fmla="*/ 134 h 577"/>
                  <a:gd name="T24" fmla="*/ 181 w 427"/>
                  <a:gd name="T25" fmla="*/ 179 h 577"/>
                  <a:gd name="T26" fmla="*/ 106 w 427"/>
                  <a:gd name="T27" fmla="*/ 229 h 577"/>
                  <a:gd name="T28" fmla="*/ 190 w 427"/>
                  <a:gd name="T29" fmla="*/ 192 h 577"/>
                  <a:gd name="T30" fmla="*/ 121 w 427"/>
                  <a:gd name="T31" fmla="*/ 265 h 577"/>
                  <a:gd name="T32" fmla="*/ 184 w 427"/>
                  <a:gd name="T33" fmla="*/ 218 h 577"/>
                  <a:gd name="T34" fmla="*/ 199 w 427"/>
                  <a:gd name="T35" fmla="*/ 218 h 577"/>
                  <a:gd name="T36" fmla="*/ 174 w 427"/>
                  <a:gd name="T37" fmla="*/ 260 h 577"/>
                  <a:gd name="T38" fmla="*/ 195 w 427"/>
                  <a:gd name="T39" fmla="*/ 260 h 577"/>
                  <a:gd name="T40" fmla="*/ 155 w 427"/>
                  <a:gd name="T41" fmla="*/ 310 h 577"/>
                  <a:gd name="T42" fmla="*/ 177 w 427"/>
                  <a:gd name="T43" fmla="*/ 298 h 577"/>
                  <a:gd name="T44" fmla="*/ 158 w 427"/>
                  <a:gd name="T45" fmla="*/ 344 h 577"/>
                  <a:gd name="T46" fmla="*/ 174 w 427"/>
                  <a:gd name="T47" fmla="*/ 329 h 577"/>
                  <a:gd name="T48" fmla="*/ 193 w 427"/>
                  <a:gd name="T49" fmla="*/ 325 h 577"/>
                  <a:gd name="T50" fmla="*/ 181 w 427"/>
                  <a:gd name="T51" fmla="*/ 359 h 577"/>
                  <a:gd name="T52" fmla="*/ 141 w 427"/>
                  <a:gd name="T53" fmla="*/ 423 h 577"/>
                  <a:gd name="T54" fmla="*/ 193 w 427"/>
                  <a:gd name="T55" fmla="*/ 374 h 577"/>
                  <a:gd name="T56" fmla="*/ 204 w 427"/>
                  <a:gd name="T57" fmla="*/ 365 h 577"/>
                  <a:gd name="T58" fmla="*/ 202 w 427"/>
                  <a:gd name="T59" fmla="*/ 418 h 577"/>
                  <a:gd name="T60" fmla="*/ 218 w 427"/>
                  <a:gd name="T61" fmla="*/ 444 h 577"/>
                  <a:gd name="T62" fmla="*/ 225 w 427"/>
                  <a:gd name="T63" fmla="*/ 414 h 577"/>
                  <a:gd name="T64" fmla="*/ 376 w 427"/>
                  <a:gd name="T65" fmla="*/ 494 h 577"/>
                  <a:gd name="T66" fmla="*/ 238 w 427"/>
                  <a:gd name="T67" fmla="*/ 378 h 577"/>
                  <a:gd name="T68" fmla="*/ 268 w 427"/>
                  <a:gd name="T69" fmla="*/ 402 h 577"/>
                  <a:gd name="T70" fmla="*/ 228 w 427"/>
                  <a:gd name="T71" fmla="*/ 339 h 577"/>
                  <a:gd name="T72" fmla="*/ 394 w 427"/>
                  <a:gd name="T73" fmla="*/ 390 h 577"/>
                  <a:gd name="T74" fmla="*/ 228 w 427"/>
                  <a:gd name="T75" fmla="*/ 319 h 577"/>
                  <a:gd name="T76" fmla="*/ 251 w 427"/>
                  <a:gd name="T77" fmla="*/ 302 h 577"/>
                  <a:gd name="T78" fmla="*/ 232 w 427"/>
                  <a:gd name="T79" fmla="*/ 277 h 577"/>
                  <a:gd name="T80" fmla="*/ 259 w 427"/>
                  <a:gd name="T81" fmla="*/ 277 h 577"/>
                  <a:gd name="T82" fmla="*/ 333 w 427"/>
                  <a:gd name="T83" fmla="*/ 326 h 577"/>
                  <a:gd name="T84" fmla="*/ 262 w 427"/>
                  <a:gd name="T85" fmla="*/ 232 h 577"/>
                  <a:gd name="T86" fmla="*/ 248 w 427"/>
                  <a:gd name="T87" fmla="*/ 198 h 577"/>
                  <a:gd name="T88" fmla="*/ 268 w 427"/>
                  <a:gd name="T89" fmla="*/ 192 h 577"/>
                  <a:gd name="T90" fmla="*/ 264 w 427"/>
                  <a:gd name="T91" fmla="*/ 159 h 577"/>
                  <a:gd name="T92" fmla="*/ 273 w 427"/>
                  <a:gd name="T93" fmla="*/ 155 h 577"/>
                  <a:gd name="T94" fmla="*/ 324 w 427"/>
                  <a:gd name="T95" fmla="*/ 185 h 577"/>
                  <a:gd name="T96" fmla="*/ 284 w 427"/>
                  <a:gd name="T97" fmla="*/ 137 h 577"/>
                  <a:gd name="T98" fmla="*/ 287 w 427"/>
                  <a:gd name="T99" fmla="*/ 96 h 577"/>
                  <a:gd name="T100" fmla="*/ 284 w 427"/>
                  <a:gd name="T101" fmla="*/ 73 h 577"/>
                  <a:gd name="T102" fmla="*/ 327 w 427"/>
                  <a:gd name="T103" fmla="*/ 72 h 577"/>
                  <a:gd name="T104" fmla="*/ 317 w 427"/>
                  <a:gd name="T105" fmla="*/ 39 h 577"/>
                  <a:gd name="T106" fmla="*/ 336 w 427"/>
                  <a:gd name="T107" fmla="*/ 30 h 577"/>
                  <a:gd name="T108" fmla="*/ 330 w 427"/>
                  <a:gd name="T109"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7" h="577">
                    <a:moveTo>
                      <a:pt x="330" y="0"/>
                    </a:moveTo>
                    <a:lnTo>
                      <a:pt x="313" y="2"/>
                    </a:lnTo>
                    <a:lnTo>
                      <a:pt x="287" y="6"/>
                    </a:lnTo>
                    <a:lnTo>
                      <a:pt x="305" y="9"/>
                    </a:lnTo>
                    <a:lnTo>
                      <a:pt x="290" y="16"/>
                    </a:lnTo>
                    <a:lnTo>
                      <a:pt x="275" y="24"/>
                    </a:lnTo>
                    <a:lnTo>
                      <a:pt x="253" y="27"/>
                    </a:lnTo>
                    <a:lnTo>
                      <a:pt x="218" y="26"/>
                    </a:lnTo>
                    <a:lnTo>
                      <a:pt x="181" y="21"/>
                    </a:lnTo>
                    <a:lnTo>
                      <a:pt x="84" y="26"/>
                    </a:lnTo>
                    <a:lnTo>
                      <a:pt x="177" y="23"/>
                    </a:lnTo>
                    <a:lnTo>
                      <a:pt x="218" y="28"/>
                    </a:lnTo>
                    <a:lnTo>
                      <a:pt x="253" y="27"/>
                    </a:lnTo>
                    <a:lnTo>
                      <a:pt x="275" y="32"/>
                    </a:lnTo>
                    <a:lnTo>
                      <a:pt x="259" y="39"/>
                    </a:lnTo>
                    <a:lnTo>
                      <a:pt x="270" y="42"/>
                    </a:lnTo>
                    <a:lnTo>
                      <a:pt x="238" y="55"/>
                    </a:lnTo>
                    <a:lnTo>
                      <a:pt x="169" y="54"/>
                    </a:lnTo>
                    <a:lnTo>
                      <a:pt x="79" y="100"/>
                    </a:lnTo>
                    <a:lnTo>
                      <a:pt x="169" y="55"/>
                    </a:lnTo>
                    <a:lnTo>
                      <a:pt x="238" y="58"/>
                    </a:lnTo>
                    <a:lnTo>
                      <a:pt x="259" y="60"/>
                    </a:lnTo>
                    <a:lnTo>
                      <a:pt x="222" y="76"/>
                    </a:lnTo>
                    <a:lnTo>
                      <a:pt x="245" y="76"/>
                    </a:lnTo>
                    <a:lnTo>
                      <a:pt x="204" y="93"/>
                    </a:lnTo>
                    <a:lnTo>
                      <a:pt x="128" y="116"/>
                    </a:lnTo>
                    <a:lnTo>
                      <a:pt x="43" y="157"/>
                    </a:lnTo>
                    <a:lnTo>
                      <a:pt x="131" y="119"/>
                    </a:lnTo>
                    <a:lnTo>
                      <a:pt x="207" y="96"/>
                    </a:lnTo>
                    <a:lnTo>
                      <a:pt x="230" y="97"/>
                    </a:lnTo>
                    <a:lnTo>
                      <a:pt x="195" y="111"/>
                    </a:lnTo>
                    <a:lnTo>
                      <a:pt x="218" y="114"/>
                    </a:lnTo>
                    <a:lnTo>
                      <a:pt x="190" y="130"/>
                    </a:lnTo>
                    <a:lnTo>
                      <a:pt x="8" y="270"/>
                    </a:lnTo>
                    <a:lnTo>
                      <a:pt x="190" y="134"/>
                    </a:lnTo>
                    <a:lnTo>
                      <a:pt x="215" y="134"/>
                    </a:lnTo>
                    <a:lnTo>
                      <a:pt x="187" y="155"/>
                    </a:lnTo>
                    <a:lnTo>
                      <a:pt x="207" y="154"/>
                    </a:lnTo>
                    <a:lnTo>
                      <a:pt x="181" y="179"/>
                    </a:lnTo>
                    <a:lnTo>
                      <a:pt x="106" y="228"/>
                    </a:lnTo>
                    <a:lnTo>
                      <a:pt x="28" y="296"/>
                    </a:lnTo>
                    <a:lnTo>
                      <a:pt x="106" y="229"/>
                    </a:lnTo>
                    <a:lnTo>
                      <a:pt x="184" y="182"/>
                    </a:lnTo>
                    <a:lnTo>
                      <a:pt x="207" y="174"/>
                    </a:lnTo>
                    <a:lnTo>
                      <a:pt x="190" y="192"/>
                    </a:lnTo>
                    <a:lnTo>
                      <a:pt x="204" y="190"/>
                    </a:lnTo>
                    <a:lnTo>
                      <a:pt x="181" y="216"/>
                    </a:lnTo>
                    <a:lnTo>
                      <a:pt x="121" y="265"/>
                    </a:lnTo>
                    <a:lnTo>
                      <a:pt x="0" y="331"/>
                    </a:lnTo>
                    <a:lnTo>
                      <a:pt x="118" y="267"/>
                    </a:lnTo>
                    <a:lnTo>
                      <a:pt x="184" y="218"/>
                    </a:lnTo>
                    <a:lnTo>
                      <a:pt x="193" y="218"/>
                    </a:lnTo>
                    <a:lnTo>
                      <a:pt x="81" y="365"/>
                    </a:lnTo>
                    <a:lnTo>
                      <a:pt x="199" y="218"/>
                    </a:lnTo>
                    <a:lnTo>
                      <a:pt x="184" y="237"/>
                    </a:lnTo>
                    <a:lnTo>
                      <a:pt x="199" y="230"/>
                    </a:lnTo>
                    <a:lnTo>
                      <a:pt x="174" y="260"/>
                    </a:lnTo>
                    <a:lnTo>
                      <a:pt x="98" y="329"/>
                    </a:lnTo>
                    <a:lnTo>
                      <a:pt x="174" y="265"/>
                    </a:lnTo>
                    <a:lnTo>
                      <a:pt x="195" y="260"/>
                    </a:lnTo>
                    <a:lnTo>
                      <a:pt x="174" y="280"/>
                    </a:lnTo>
                    <a:lnTo>
                      <a:pt x="84" y="414"/>
                    </a:lnTo>
                    <a:lnTo>
                      <a:pt x="155" y="310"/>
                    </a:lnTo>
                    <a:lnTo>
                      <a:pt x="181" y="280"/>
                    </a:lnTo>
                    <a:lnTo>
                      <a:pt x="195" y="277"/>
                    </a:lnTo>
                    <a:lnTo>
                      <a:pt x="177" y="298"/>
                    </a:lnTo>
                    <a:lnTo>
                      <a:pt x="193" y="295"/>
                    </a:lnTo>
                    <a:lnTo>
                      <a:pt x="169" y="320"/>
                    </a:lnTo>
                    <a:lnTo>
                      <a:pt x="158" y="344"/>
                    </a:lnTo>
                    <a:lnTo>
                      <a:pt x="40" y="421"/>
                    </a:lnTo>
                    <a:lnTo>
                      <a:pt x="161" y="346"/>
                    </a:lnTo>
                    <a:lnTo>
                      <a:pt x="174" y="329"/>
                    </a:lnTo>
                    <a:lnTo>
                      <a:pt x="190" y="325"/>
                    </a:lnTo>
                    <a:lnTo>
                      <a:pt x="161" y="369"/>
                    </a:lnTo>
                    <a:lnTo>
                      <a:pt x="193" y="325"/>
                    </a:lnTo>
                    <a:lnTo>
                      <a:pt x="174" y="346"/>
                    </a:lnTo>
                    <a:lnTo>
                      <a:pt x="195" y="341"/>
                    </a:lnTo>
                    <a:lnTo>
                      <a:pt x="181" y="359"/>
                    </a:lnTo>
                    <a:lnTo>
                      <a:pt x="141" y="423"/>
                    </a:lnTo>
                    <a:lnTo>
                      <a:pt x="100" y="461"/>
                    </a:lnTo>
                    <a:lnTo>
                      <a:pt x="141" y="423"/>
                    </a:lnTo>
                    <a:lnTo>
                      <a:pt x="184" y="362"/>
                    </a:lnTo>
                    <a:lnTo>
                      <a:pt x="199" y="359"/>
                    </a:lnTo>
                    <a:lnTo>
                      <a:pt x="193" y="374"/>
                    </a:lnTo>
                    <a:lnTo>
                      <a:pt x="161" y="414"/>
                    </a:lnTo>
                    <a:lnTo>
                      <a:pt x="195" y="378"/>
                    </a:lnTo>
                    <a:lnTo>
                      <a:pt x="204" y="365"/>
                    </a:lnTo>
                    <a:lnTo>
                      <a:pt x="190" y="398"/>
                    </a:lnTo>
                    <a:lnTo>
                      <a:pt x="207" y="392"/>
                    </a:lnTo>
                    <a:lnTo>
                      <a:pt x="202" y="418"/>
                    </a:lnTo>
                    <a:lnTo>
                      <a:pt x="213" y="406"/>
                    </a:lnTo>
                    <a:lnTo>
                      <a:pt x="222" y="416"/>
                    </a:lnTo>
                    <a:lnTo>
                      <a:pt x="218" y="444"/>
                    </a:lnTo>
                    <a:lnTo>
                      <a:pt x="144" y="576"/>
                    </a:lnTo>
                    <a:lnTo>
                      <a:pt x="225" y="444"/>
                    </a:lnTo>
                    <a:lnTo>
                      <a:pt x="225" y="414"/>
                    </a:lnTo>
                    <a:lnTo>
                      <a:pt x="225" y="396"/>
                    </a:lnTo>
                    <a:lnTo>
                      <a:pt x="243" y="406"/>
                    </a:lnTo>
                    <a:lnTo>
                      <a:pt x="376" y="494"/>
                    </a:lnTo>
                    <a:lnTo>
                      <a:pt x="235" y="398"/>
                    </a:lnTo>
                    <a:lnTo>
                      <a:pt x="225" y="374"/>
                    </a:lnTo>
                    <a:lnTo>
                      <a:pt x="238" y="378"/>
                    </a:lnTo>
                    <a:lnTo>
                      <a:pt x="218" y="349"/>
                    </a:lnTo>
                    <a:lnTo>
                      <a:pt x="235" y="360"/>
                    </a:lnTo>
                    <a:lnTo>
                      <a:pt x="268" y="402"/>
                    </a:lnTo>
                    <a:lnTo>
                      <a:pt x="238" y="357"/>
                    </a:lnTo>
                    <a:lnTo>
                      <a:pt x="225" y="339"/>
                    </a:lnTo>
                    <a:lnTo>
                      <a:pt x="228" y="339"/>
                    </a:lnTo>
                    <a:lnTo>
                      <a:pt x="245" y="349"/>
                    </a:lnTo>
                    <a:lnTo>
                      <a:pt x="278" y="372"/>
                    </a:lnTo>
                    <a:lnTo>
                      <a:pt x="394" y="390"/>
                    </a:lnTo>
                    <a:lnTo>
                      <a:pt x="275" y="369"/>
                    </a:lnTo>
                    <a:lnTo>
                      <a:pt x="238" y="341"/>
                    </a:lnTo>
                    <a:lnTo>
                      <a:pt x="228" y="319"/>
                    </a:lnTo>
                    <a:lnTo>
                      <a:pt x="245" y="319"/>
                    </a:lnTo>
                    <a:lnTo>
                      <a:pt x="228" y="298"/>
                    </a:lnTo>
                    <a:lnTo>
                      <a:pt x="251" y="302"/>
                    </a:lnTo>
                    <a:lnTo>
                      <a:pt x="330" y="344"/>
                    </a:lnTo>
                    <a:lnTo>
                      <a:pt x="251" y="301"/>
                    </a:lnTo>
                    <a:lnTo>
                      <a:pt x="232" y="277"/>
                    </a:lnTo>
                    <a:lnTo>
                      <a:pt x="253" y="283"/>
                    </a:lnTo>
                    <a:lnTo>
                      <a:pt x="238" y="264"/>
                    </a:lnTo>
                    <a:lnTo>
                      <a:pt x="259" y="277"/>
                    </a:lnTo>
                    <a:lnTo>
                      <a:pt x="245" y="247"/>
                    </a:lnTo>
                    <a:lnTo>
                      <a:pt x="262" y="262"/>
                    </a:lnTo>
                    <a:lnTo>
                      <a:pt x="333" y="326"/>
                    </a:lnTo>
                    <a:lnTo>
                      <a:pt x="259" y="262"/>
                    </a:lnTo>
                    <a:lnTo>
                      <a:pt x="243" y="225"/>
                    </a:lnTo>
                    <a:lnTo>
                      <a:pt x="262" y="232"/>
                    </a:lnTo>
                    <a:lnTo>
                      <a:pt x="379" y="268"/>
                    </a:lnTo>
                    <a:lnTo>
                      <a:pt x="262" y="230"/>
                    </a:lnTo>
                    <a:lnTo>
                      <a:pt x="248" y="198"/>
                    </a:lnTo>
                    <a:lnTo>
                      <a:pt x="264" y="203"/>
                    </a:lnTo>
                    <a:lnTo>
                      <a:pt x="251" y="185"/>
                    </a:lnTo>
                    <a:lnTo>
                      <a:pt x="268" y="192"/>
                    </a:lnTo>
                    <a:lnTo>
                      <a:pt x="322" y="281"/>
                    </a:lnTo>
                    <a:lnTo>
                      <a:pt x="264" y="183"/>
                    </a:lnTo>
                    <a:lnTo>
                      <a:pt x="264" y="159"/>
                    </a:lnTo>
                    <a:lnTo>
                      <a:pt x="281" y="170"/>
                    </a:lnTo>
                    <a:lnTo>
                      <a:pt x="317" y="221"/>
                    </a:lnTo>
                    <a:lnTo>
                      <a:pt x="273" y="155"/>
                    </a:lnTo>
                    <a:lnTo>
                      <a:pt x="268" y="134"/>
                    </a:lnTo>
                    <a:lnTo>
                      <a:pt x="281" y="144"/>
                    </a:lnTo>
                    <a:lnTo>
                      <a:pt x="324" y="185"/>
                    </a:lnTo>
                    <a:lnTo>
                      <a:pt x="426" y="208"/>
                    </a:lnTo>
                    <a:lnTo>
                      <a:pt x="322" y="182"/>
                    </a:lnTo>
                    <a:lnTo>
                      <a:pt x="284" y="137"/>
                    </a:lnTo>
                    <a:lnTo>
                      <a:pt x="278" y="109"/>
                    </a:lnTo>
                    <a:lnTo>
                      <a:pt x="295" y="122"/>
                    </a:lnTo>
                    <a:lnTo>
                      <a:pt x="287" y="96"/>
                    </a:lnTo>
                    <a:lnTo>
                      <a:pt x="354" y="165"/>
                    </a:lnTo>
                    <a:lnTo>
                      <a:pt x="290" y="93"/>
                    </a:lnTo>
                    <a:lnTo>
                      <a:pt x="284" y="73"/>
                    </a:lnTo>
                    <a:lnTo>
                      <a:pt x="305" y="88"/>
                    </a:lnTo>
                    <a:lnTo>
                      <a:pt x="302" y="57"/>
                    </a:lnTo>
                    <a:lnTo>
                      <a:pt x="327" y="72"/>
                    </a:lnTo>
                    <a:lnTo>
                      <a:pt x="420" y="127"/>
                    </a:lnTo>
                    <a:lnTo>
                      <a:pt x="327" y="70"/>
                    </a:lnTo>
                    <a:lnTo>
                      <a:pt x="317" y="39"/>
                    </a:lnTo>
                    <a:lnTo>
                      <a:pt x="330" y="46"/>
                    </a:lnTo>
                    <a:lnTo>
                      <a:pt x="322" y="24"/>
                    </a:lnTo>
                    <a:lnTo>
                      <a:pt x="336" y="30"/>
                    </a:lnTo>
                    <a:lnTo>
                      <a:pt x="339" y="12"/>
                    </a:lnTo>
                    <a:lnTo>
                      <a:pt x="336" y="5"/>
                    </a:lnTo>
                    <a:lnTo>
                      <a:pt x="33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8" name="Freeform 66">
                <a:extLst>
                  <a:ext uri="{FF2B5EF4-FFF2-40B4-BE49-F238E27FC236}">
                    <a16:creationId xmlns:a16="http://schemas.microsoft.com/office/drawing/2014/main" id="{A7132151-964A-4619-815E-BA81E8F3E225}"/>
                  </a:ext>
                </a:extLst>
              </p:cNvPr>
              <p:cNvSpPr>
                <a:spLocks/>
              </p:cNvSpPr>
              <p:nvPr/>
            </p:nvSpPr>
            <p:spPr bwMode="ltGray">
              <a:xfrm>
                <a:off x="877" y="3692"/>
                <a:ext cx="158" cy="263"/>
              </a:xfrm>
              <a:custGeom>
                <a:avLst/>
                <a:gdLst>
                  <a:gd name="T0" fmla="*/ 157 w 158"/>
                  <a:gd name="T1" fmla="*/ 94 h 263"/>
                  <a:gd name="T2" fmla="*/ 140 w 158"/>
                  <a:gd name="T3" fmla="*/ 9 h 263"/>
                  <a:gd name="T4" fmla="*/ 119 w 158"/>
                  <a:gd name="T5" fmla="*/ 1 h 263"/>
                  <a:gd name="T6" fmla="*/ 102 w 158"/>
                  <a:gd name="T7" fmla="*/ 0 h 263"/>
                  <a:gd name="T8" fmla="*/ 75 w 158"/>
                  <a:gd name="T9" fmla="*/ 3 h 263"/>
                  <a:gd name="T10" fmla="*/ 59 w 158"/>
                  <a:gd name="T11" fmla="*/ 13 h 263"/>
                  <a:gd name="T12" fmla="*/ 40 w 158"/>
                  <a:gd name="T13" fmla="*/ 26 h 263"/>
                  <a:gd name="T14" fmla="*/ 22 w 158"/>
                  <a:gd name="T15" fmla="*/ 49 h 263"/>
                  <a:gd name="T16" fmla="*/ 12 w 158"/>
                  <a:gd name="T17" fmla="*/ 82 h 263"/>
                  <a:gd name="T18" fmla="*/ 7 w 158"/>
                  <a:gd name="T19" fmla="*/ 110 h 263"/>
                  <a:gd name="T20" fmla="*/ 0 w 158"/>
                  <a:gd name="T21" fmla="*/ 149 h 263"/>
                  <a:gd name="T22" fmla="*/ 0 w 158"/>
                  <a:gd name="T23" fmla="*/ 174 h 263"/>
                  <a:gd name="T24" fmla="*/ 12 w 158"/>
                  <a:gd name="T25" fmla="*/ 209 h 263"/>
                  <a:gd name="T26" fmla="*/ 35 w 158"/>
                  <a:gd name="T27" fmla="*/ 238 h 263"/>
                  <a:gd name="T28" fmla="*/ 59 w 158"/>
                  <a:gd name="T29" fmla="*/ 262 h 263"/>
                  <a:gd name="T30" fmla="*/ 46 w 158"/>
                  <a:gd name="T31" fmla="*/ 226 h 263"/>
                  <a:gd name="T32" fmla="*/ 40 w 158"/>
                  <a:gd name="T33" fmla="*/ 193 h 263"/>
                  <a:gd name="T34" fmla="*/ 43 w 158"/>
                  <a:gd name="T35" fmla="*/ 158 h 263"/>
                  <a:gd name="T36" fmla="*/ 46 w 158"/>
                  <a:gd name="T37" fmla="*/ 128 h 263"/>
                  <a:gd name="T38" fmla="*/ 51 w 158"/>
                  <a:gd name="T39" fmla="*/ 97 h 263"/>
                  <a:gd name="T40" fmla="*/ 59 w 158"/>
                  <a:gd name="T41" fmla="*/ 70 h 263"/>
                  <a:gd name="T42" fmla="*/ 61 w 158"/>
                  <a:gd name="T43" fmla="*/ 49 h 263"/>
                  <a:gd name="T44" fmla="*/ 71 w 158"/>
                  <a:gd name="T45" fmla="*/ 27 h 263"/>
                  <a:gd name="T46" fmla="*/ 94 w 158"/>
                  <a:gd name="T47" fmla="*/ 10 h 263"/>
                  <a:gd name="T48" fmla="*/ 114 w 158"/>
                  <a:gd name="T49" fmla="*/ 11 h 263"/>
                  <a:gd name="T50" fmla="*/ 135 w 158"/>
                  <a:gd name="T51" fmla="*/ 59 h 263"/>
                  <a:gd name="T52" fmla="*/ 150 w 158"/>
                  <a:gd name="T53" fmla="*/ 70 h 263"/>
                  <a:gd name="T54" fmla="*/ 157 w 158"/>
                  <a:gd name="T55" fmla="*/ 9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263">
                    <a:moveTo>
                      <a:pt x="157" y="94"/>
                    </a:moveTo>
                    <a:lnTo>
                      <a:pt x="140" y="9"/>
                    </a:lnTo>
                    <a:lnTo>
                      <a:pt x="119" y="1"/>
                    </a:lnTo>
                    <a:lnTo>
                      <a:pt x="102" y="0"/>
                    </a:lnTo>
                    <a:lnTo>
                      <a:pt x="75" y="3"/>
                    </a:lnTo>
                    <a:lnTo>
                      <a:pt x="59" y="13"/>
                    </a:lnTo>
                    <a:lnTo>
                      <a:pt x="40" y="26"/>
                    </a:lnTo>
                    <a:lnTo>
                      <a:pt x="22" y="49"/>
                    </a:lnTo>
                    <a:lnTo>
                      <a:pt x="12" y="82"/>
                    </a:lnTo>
                    <a:lnTo>
                      <a:pt x="7" y="110"/>
                    </a:lnTo>
                    <a:lnTo>
                      <a:pt x="0" y="149"/>
                    </a:lnTo>
                    <a:lnTo>
                      <a:pt x="0" y="174"/>
                    </a:lnTo>
                    <a:lnTo>
                      <a:pt x="12" y="209"/>
                    </a:lnTo>
                    <a:lnTo>
                      <a:pt x="35" y="238"/>
                    </a:lnTo>
                    <a:lnTo>
                      <a:pt x="59" y="262"/>
                    </a:lnTo>
                    <a:lnTo>
                      <a:pt x="46" y="226"/>
                    </a:lnTo>
                    <a:lnTo>
                      <a:pt x="40" y="193"/>
                    </a:lnTo>
                    <a:lnTo>
                      <a:pt x="43" y="158"/>
                    </a:lnTo>
                    <a:lnTo>
                      <a:pt x="46" y="128"/>
                    </a:lnTo>
                    <a:lnTo>
                      <a:pt x="51" y="97"/>
                    </a:lnTo>
                    <a:lnTo>
                      <a:pt x="59" y="70"/>
                    </a:lnTo>
                    <a:lnTo>
                      <a:pt x="61" y="49"/>
                    </a:lnTo>
                    <a:lnTo>
                      <a:pt x="71" y="27"/>
                    </a:lnTo>
                    <a:lnTo>
                      <a:pt x="94" y="10"/>
                    </a:lnTo>
                    <a:lnTo>
                      <a:pt x="114" y="11"/>
                    </a:lnTo>
                    <a:lnTo>
                      <a:pt x="135" y="59"/>
                    </a:lnTo>
                    <a:lnTo>
                      <a:pt x="150" y="70"/>
                    </a:lnTo>
                    <a:lnTo>
                      <a:pt x="157" y="9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9" name="Freeform 67">
                <a:extLst>
                  <a:ext uri="{FF2B5EF4-FFF2-40B4-BE49-F238E27FC236}">
                    <a16:creationId xmlns:a16="http://schemas.microsoft.com/office/drawing/2014/main" id="{9BDFF3E7-AADB-422C-A813-91A9747DB05A}"/>
                  </a:ext>
                </a:extLst>
              </p:cNvPr>
              <p:cNvSpPr>
                <a:spLocks/>
              </p:cNvSpPr>
              <p:nvPr/>
            </p:nvSpPr>
            <p:spPr bwMode="ltGray">
              <a:xfrm>
                <a:off x="1002" y="3501"/>
                <a:ext cx="176" cy="322"/>
              </a:xfrm>
              <a:custGeom>
                <a:avLst/>
                <a:gdLst>
                  <a:gd name="T0" fmla="*/ 3 w 176"/>
                  <a:gd name="T1" fmla="*/ 51 h 322"/>
                  <a:gd name="T2" fmla="*/ 40 w 176"/>
                  <a:gd name="T3" fmla="*/ 0 h 322"/>
                  <a:gd name="T4" fmla="*/ 63 w 176"/>
                  <a:gd name="T5" fmla="*/ 1 h 322"/>
                  <a:gd name="T6" fmla="*/ 83 w 176"/>
                  <a:gd name="T7" fmla="*/ 4 h 322"/>
                  <a:gd name="T8" fmla="*/ 99 w 176"/>
                  <a:gd name="T9" fmla="*/ 18 h 322"/>
                  <a:gd name="T10" fmla="*/ 139 w 176"/>
                  <a:gd name="T11" fmla="*/ 59 h 322"/>
                  <a:gd name="T12" fmla="*/ 152 w 176"/>
                  <a:gd name="T13" fmla="*/ 77 h 322"/>
                  <a:gd name="T14" fmla="*/ 161 w 176"/>
                  <a:gd name="T15" fmla="*/ 96 h 322"/>
                  <a:gd name="T16" fmla="*/ 171 w 176"/>
                  <a:gd name="T17" fmla="*/ 150 h 322"/>
                  <a:gd name="T18" fmla="*/ 175 w 176"/>
                  <a:gd name="T19" fmla="*/ 167 h 322"/>
                  <a:gd name="T20" fmla="*/ 171 w 176"/>
                  <a:gd name="T21" fmla="*/ 188 h 322"/>
                  <a:gd name="T22" fmla="*/ 164 w 176"/>
                  <a:gd name="T23" fmla="*/ 210 h 322"/>
                  <a:gd name="T24" fmla="*/ 148 w 176"/>
                  <a:gd name="T25" fmla="*/ 244 h 322"/>
                  <a:gd name="T26" fmla="*/ 136 w 176"/>
                  <a:gd name="T27" fmla="*/ 267 h 322"/>
                  <a:gd name="T28" fmla="*/ 115 w 176"/>
                  <a:gd name="T29" fmla="*/ 291 h 322"/>
                  <a:gd name="T30" fmla="*/ 76 w 176"/>
                  <a:gd name="T31" fmla="*/ 321 h 322"/>
                  <a:gd name="T32" fmla="*/ 96 w 176"/>
                  <a:gd name="T33" fmla="*/ 283 h 322"/>
                  <a:gd name="T34" fmla="*/ 113 w 176"/>
                  <a:gd name="T35" fmla="*/ 249 h 322"/>
                  <a:gd name="T36" fmla="*/ 123 w 176"/>
                  <a:gd name="T37" fmla="*/ 217 h 322"/>
                  <a:gd name="T38" fmla="*/ 118 w 176"/>
                  <a:gd name="T39" fmla="*/ 188 h 322"/>
                  <a:gd name="T40" fmla="*/ 115 w 176"/>
                  <a:gd name="T41" fmla="*/ 167 h 322"/>
                  <a:gd name="T42" fmla="*/ 123 w 176"/>
                  <a:gd name="T43" fmla="*/ 141 h 322"/>
                  <a:gd name="T44" fmla="*/ 126 w 176"/>
                  <a:gd name="T45" fmla="*/ 119 h 322"/>
                  <a:gd name="T46" fmla="*/ 109 w 176"/>
                  <a:gd name="T47" fmla="*/ 77 h 322"/>
                  <a:gd name="T48" fmla="*/ 106 w 176"/>
                  <a:gd name="T49" fmla="*/ 54 h 322"/>
                  <a:gd name="T50" fmla="*/ 92 w 176"/>
                  <a:gd name="T51" fmla="*/ 37 h 322"/>
                  <a:gd name="T52" fmla="*/ 63 w 176"/>
                  <a:gd name="T53" fmla="*/ 13 h 322"/>
                  <a:gd name="T54" fmla="*/ 49 w 176"/>
                  <a:gd name="T55" fmla="*/ 32 h 322"/>
                  <a:gd name="T56" fmla="*/ 0 w 176"/>
                  <a:gd name="T57" fmla="*/ 61 h 322"/>
                  <a:gd name="T58" fmla="*/ 3 w 176"/>
                  <a:gd name="T59" fmla="*/ 5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322">
                    <a:moveTo>
                      <a:pt x="3" y="51"/>
                    </a:moveTo>
                    <a:lnTo>
                      <a:pt x="40" y="0"/>
                    </a:lnTo>
                    <a:lnTo>
                      <a:pt x="63" y="1"/>
                    </a:lnTo>
                    <a:lnTo>
                      <a:pt x="83" y="4"/>
                    </a:lnTo>
                    <a:lnTo>
                      <a:pt x="99" y="18"/>
                    </a:lnTo>
                    <a:lnTo>
                      <a:pt x="139" y="59"/>
                    </a:lnTo>
                    <a:lnTo>
                      <a:pt x="152" y="77"/>
                    </a:lnTo>
                    <a:lnTo>
                      <a:pt x="161" y="96"/>
                    </a:lnTo>
                    <a:lnTo>
                      <a:pt x="171" y="150"/>
                    </a:lnTo>
                    <a:lnTo>
                      <a:pt x="175" y="167"/>
                    </a:lnTo>
                    <a:lnTo>
                      <a:pt x="171" y="188"/>
                    </a:lnTo>
                    <a:lnTo>
                      <a:pt x="164" y="210"/>
                    </a:lnTo>
                    <a:lnTo>
                      <a:pt x="148" y="244"/>
                    </a:lnTo>
                    <a:lnTo>
                      <a:pt x="136" y="267"/>
                    </a:lnTo>
                    <a:lnTo>
                      <a:pt x="115" y="291"/>
                    </a:lnTo>
                    <a:lnTo>
                      <a:pt x="76" y="321"/>
                    </a:lnTo>
                    <a:lnTo>
                      <a:pt x="96" y="283"/>
                    </a:lnTo>
                    <a:lnTo>
                      <a:pt x="113" y="249"/>
                    </a:lnTo>
                    <a:lnTo>
                      <a:pt x="123" y="217"/>
                    </a:lnTo>
                    <a:lnTo>
                      <a:pt x="118" y="188"/>
                    </a:lnTo>
                    <a:lnTo>
                      <a:pt x="115" y="167"/>
                    </a:lnTo>
                    <a:lnTo>
                      <a:pt x="123" y="141"/>
                    </a:lnTo>
                    <a:lnTo>
                      <a:pt x="126" y="119"/>
                    </a:lnTo>
                    <a:lnTo>
                      <a:pt x="109" y="77"/>
                    </a:lnTo>
                    <a:lnTo>
                      <a:pt x="106" y="54"/>
                    </a:lnTo>
                    <a:lnTo>
                      <a:pt x="92" y="37"/>
                    </a:lnTo>
                    <a:lnTo>
                      <a:pt x="63" y="13"/>
                    </a:lnTo>
                    <a:lnTo>
                      <a:pt x="49" y="32"/>
                    </a:lnTo>
                    <a:lnTo>
                      <a:pt x="0" y="61"/>
                    </a:lnTo>
                    <a:lnTo>
                      <a:pt x="3" y="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11" name="Group 111">
              <a:extLst>
                <a:ext uri="{FF2B5EF4-FFF2-40B4-BE49-F238E27FC236}">
                  <a16:creationId xmlns:a16="http://schemas.microsoft.com/office/drawing/2014/main" id="{76AC5747-F69B-4909-908D-70300EF890D1}"/>
                </a:ext>
              </a:extLst>
            </p:cNvPr>
            <p:cNvGrpSpPr>
              <a:grpSpLocks/>
            </p:cNvGrpSpPr>
            <p:nvPr/>
          </p:nvGrpSpPr>
          <p:grpSpPr bwMode="auto">
            <a:xfrm>
              <a:off x="10057193" y="5283200"/>
              <a:ext cx="2032000" cy="1581150"/>
              <a:chOff x="4495" y="3328"/>
              <a:chExt cx="1280" cy="996"/>
            </a:xfrm>
          </p:grpSpPr>
          <p:grpSp>
            <p:nvGrpSpPr>
              <p:cNvPr id="12" name="Group 84">
                <a:extLst>
                  <a:ext uri="{FF2B5EF4-FFF2-40B4-BE49-F238E27FC236}">
                    <a16:creationId xmlns:a16="http://schemas.microsoft.com/office/drawing/2014/main" id="{59647BFC-3A7D-45F5-883B-21237792C98F}"/>
                  </a:ext>
                </a:extLst>
              </p:cNvPr>
              <p:cNvGrpSpPr>
                <a:grpSpLocks/>
              </p:cNvGrpSpPr>
              <p:nvPr/>
            </p:nvGrpSpPr>
            <p:grpSpPr bwMode="auto">
              <a:xfrm>
                <a:off x="4636" y="3328"/>
                <a:ext cx="1056" cy="993"/>
                <a:chOff x="4636" y="3328"/>
                <a:chExt cx="1056" cy="993"/>
              </a:xfrm>
            </p:grpSpPr>
            <p:sp>
              <p:nvSpPr>
                <p:cNvPr id="39" name="Freeform 69">
                  <a:extLst>
                    <a:ext uri="{FF2B5EF4-FFF2-40B4-BE49-F238E27FC236}">
                      <a16:creationId xmlns:a16="http://schemas.microsoft.com/office/drawing/2014/main" id="{C6DD1D9B-CA21-4DE3-B784-6CDCC2B47EA5}"/>
                    </a:ext>
                  </a:extLst>
                </p:cNvPr>
                <p:cNvSpPr>
                  <a:spLocks/>
                </p:cNvSpPr>
                <p:nvPr/>
              </p:nvSpPr>
              <p:spPr bwMode="ltGray">
                <a:xfrm>
                  <a:off x="5544" y="3891"/>
                  <a:ext cx="148" cy="230"/>
                </a:xfrm>
                <a:custGeom>
                  <a:avLst/>
                  <a:gdLst>
                    <a:gd name="T0" fmla="*/ 0 w 148"/>
                    <a:gd name="T1" fmla="*/ 229 h 230"/>
                    <a:gd name="T2" fmla="*/ 21 w 148"/>
                    <a:gd name="T3" fmla="*/ 177 h 230"/>
                    <a:gd name="T4" fmla="*/ 40 w 148"/>
                    <a:gd name="T5" fmla="*/ 121 h 230"/>
                    <a:gd name="T6" fmla="*/ 49 w 148"/>
                    <a:gd name="T7" fmla="*/ 96 h 230"/>
                    <a:gd name="T8" fmla="*/ 62 w 148"/>
                    <a:gd name="T9" fmla="*/ 68 h 230"/>
                    <a:gd name="T10" fmla="*/ 80 w 148"/>
                    <a:gd name="T11" fmla="*/ 37 h 230"/>
                    <a:gd name="T12" fmla="*/ 94 w 148"/>
                    <a:gd name="T13" fmla="*/ 18 h 230"/>
                    <a:gd name="T14" fmla="*/ 104 w 148"/>
                    <a:gd name="T15" fmla="*/ 9 h 230"/>
                    <a:gd name="T16" fmla="*/ 118 w 148"/>
                    <a:gd name="T17" fmla="*/ 2 h 230"/>
                    <a:gd name="T18" fmla="*/ 132 w 148"/>
                    <a:gd name="T19" fmla="*/ 0 h 230"/>
                    <a:gd name="T20" fmla="*/ 139 w 148"/>
                    <a:gd name="T21" fmla="*/ 6 h 230"/>
                    <a:gd name="T22" fmla="*/ 147 w 148"/>
                    <a:gd name="T2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30">
                      <a:moveTo>
                        <a:pt x="0" y="229"/>
                      </a:moveTo>
                      <a:lnTo>
                        <a:pt x="21" y="177"/>
                      </a:lnTo>
                      <a:lnTo>
                        <a:pt x="40" y="121"/>
                      </a:lnTo>
                      <a:lnTo>
                        <a:pt x="49" y="96"/>
                      </a:lnTo>
                      <a:lnTo>
                        <a:pt x="62" y="68"/>
                      </a:lnTo>
                      <a:lnTo>
                        <a:pt x="80" y="37"/>
                      </a:lnTo>
                      <a:lnTo>
                        <a:pt x="94" y="18"/>
                      </a:lnTo>
                      <a:lnTo>
                        <a:pt x="104" y="9"/>
                      </a:lnTo>
                      <a:lnTo>
                        <a:pt x="118" y="2"/>
                      </a:lnTo>
                      <a:lnTo>
                        <a:pt x="132" y="0"/>
                      </a:lnTo>
                      <a:lnTo>
                        <a:pt x="139" y="6"/>
                      </a:lnTo>
                      <a:lnTo>
                        <a:pt x="147" y="21"/>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0" name="Freeform 70">
                  <a:extLst>
                    <a:ext uri="{FF2B5EF4-FFF2-40B4-BE49-F238E27FC236}">
                      <a16:creationId xmlns:a16="http://schemas.microsoft.com/office/drawing/2014/main" id="{164FFAAF-0497-4A7C-875D-2158327F39E0}"/>
                    </a:ext>
                  </a:extLst>
                </p:cNvPr>
                <p:cNvSpPr>
                  <a:spLocks/>
                </p:cNvSpPr>
                <p:nvPr/>
              </p:nvSpPr>
              <p:spPr bwMode="ltGray">
                <a:xfrm>
                  <a:off x="5072" y="3830"/>
                  <a:ext cx="117" cy="390"/>
                </a:xfrm>
                <a:custGeom>
                  <a:avLst/>
                  <a:gdLst>
                    <a:gd name="T0" fmla="*/ 116 w 117"/>
                    <a:gd name="T1" fmla="*/ 389 h 390"/>
                    <a:gd name="T2" fmla="*/ 93 w 117"/>
                    <a:gd name="T3" fmla="*/ 156 h 390"/>
                    <a:gd name="T4" fmla="*/ 75 w 117"/>
                    <a:gd name="T5" fmla="*/ 40 h 390"/>
                    <a:gd name="T6" fmla="*/ 69 w 117"/>
                    <a:gd name="T7" fmla="*/ 16 h 390"/>
                    <a:gd name="T8" fmla="*/ 60 w 117"/>
                    <a:gd name="T9" fmla="*/ 4 h 390"/>
                    <a:gd name="T10" fmla="*/ 43 w 117"/>
                    <a:gd name="T11" fmla="*/ 0 h 390"/>
                    <a:gd name="T12" fmla="*/ 28 w 117"/>
                    <a:gd name="T13" fmla="*/ 4 h 390"/>
                    <a:gd name="T14" fmla="*/ 13 w 117"/>
                    <a:gd name="T15" fmla="*/ 17 h 390"/>
                    <a:gd name="T16" fmla="*/ 0 w 117"/>
                    <a:gd name="T17" fmla="*/ 3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390">
                      <a:moveTo>
                        <a:pt x="116" y="389"/>
                      </a:moveTo>
                      <a:lnTo>
                        <a:pt x="93" y="156"/>
                      </a:lnTo>
                      <a:lnTo>
                        <a:pt x="75" y="40"/>
                      </a:lnTo>
                      <a:lnTo>
                        <a:pt x="69" y="16"/>
                      </a:lnTo>
                      <a:lnTo>
                        <a:pt x="60" y="4"/>
                      </a:lnTo>
                      <a:lnTo>
                        <a:pt x="43" y="0"/>
                      </a:lnTo>
                      <a:lnTo>
                        <a:pt x="28" y="4"/>
                      </a:lnTo>
                      <a:lnTo>
                        <a:pt x="13" y="17"/>
                      </a:lnTo>
                      <a:lnTo>
                        <a:pt x="0" y="3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1" name="Freeform 71">
                  <a:extLst>
                    <a:ext uri="{FF2B5EF4-FFF2-40B4-BE49-F238E27FC236}">
                      <a16:creationId xmlns:a16="http://schemas.microsoft.com/office/drawing/2014/main" id="{9D6006B9-4025-4D8F-AE0F-2B494F65C8B9}"/>
                    </a:ext>
                  </a:extLst>
                </p:cNvPr>
                <p:cNvSpPr>
                  <a:spLocks/>
                </p:cNvSpPr>
                <p:nvPr/>
              </p:nvSpPr>
              <p:spPr bwMode="ltGray">
                <a:xfrm>
                  <a:off x="5086" y="3328"/>
                  <a:ext cx="158" cy="988"/>
                </a:xfrm>
                <a:custGeom>
                  <a:avLst/>
                  <a:gdLst>
                    <a:gd name="T0" fmla="*/ 156 w 158"/>
                    <a:gd name="T1" fmla="*/ 987 h 988"/>
                    <a:gd name="T2" fmla="*/ 157 w 158"/>
                    <a:gd name="T3" fmla="*/ 844 h 988"/>
                    <a:gd name="T4" fmla="*/ 157 w 158"/>
                    <a:gd name="T5" fmla="*/ 778 h 988"/>
                    <a:gd name="T6" fmla="*/ 153 w 158"/>
                    <a:gd name="T7" fmla="*/ 732 h 988"/>
                    <a:gd name="T8" fmla="*/ 151 w 158"/>
                    <a:gd name="T9" fmla="*/ 676 h 988"/>
                    <a:gd name="T10" fmla="*/ 152 w 158"/>
                    <a:gd name="T11" fmla="*/ 618 h 988"/>
                    <a:gd name="T12" fmla="*/ 150 w 158"/>
                    <a:gd name="T13" fmla="*/ 569 h 988"/>
                    <a:gd name="T14" fmla="*/ 146 w 158"/>
                    <a:gd name="T15" fmla="*/ 526 h 988"/>
                    <a:gd name="T16" fmla="*/ 141 w 158"/>
                    <a:gd name="T17" fmla="*/ 448 h 988"/>
                    <a:gd name="T18" fmla="*/ 133 w 158"/>
                    <a:gd name="T19" fmla="*/ 363 h 988"/>
                    <a:gd name="T20" fmla="*/ 123 w 158"/>
                    <a:gd name="T21" fmla="*/ 277 h 988"/>
                    <a:gd name="T22" fmla="*/ 115 w 158"/>
                    <a:gd name="T23" fmla="*/ 185 h 988"/>
                    <a:gd name="T24" fmla="*/ 109 w 158"/>
                    <a:gd name="T25" fmla="*/ 131 h 988"/>
                    <a:gd name="T26" fmla="*/ 103 w 158"/>
                    <a:gd name="T27" fmla="*/ 109 h 988"/>
                    <a:gd name="T28" fmla="*/ 88 w 158"/>
                    <a:gd name="T29" fmla="*/ 72 h 988"/>
                    <a:gd name="T30" fmla="*/ 76 w 158"/>
                    <a:gd name="T31" fmla="*/ 45 h 988"/>
                    <a:gd name="T32" fmla="*/ 60 w 158"/>
                    <a:gd name="T33" fmla="*/ 23 h 988"/>
                    <a:gd name="T34" fmla="*/ 44 w 158"/>
                    <a:gd name="T35" fmla="*/ 5 h 988"/>
                    <a:gd name="T36" fmla="*/ 33 w 158"/>
                    <a:gd name="T37" fmla="*/ 0 h 988"/>
                    <a:gd name="T38" fmla="*/ 18 w 158"/>
                    <a:gd name="T39" fmla="*/ 0 h 988"/>
                    <a:gd name="T40" fmla="*/ 6 w 158"/>
                    <a:gd name="T41" fmla="*/ 5 h 988"/>
                    <a:gd name="T42" fmla="*/ 0 w 158"/>
                    <a:gd name="T43" fmla="*/ 16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988">
                      <a:moveTo>
                        <a:pt x="156" y="987"/>
                      </a:moveTo>
                      <a:lnTo>
                        <a:pt x="157" y="844"/>
                      </a:lnTo>
                      <a:lnTo>
                        <a:pt x="157" y="778"/>
                      </a:lnTo>
                      <a:lnTo>
                        <a:pt x="153" y="732"/>
                      </a:lnTo>
                      <a:lnTo>
                        <a:pt x="151" y="676"/>
                      </a:lnTo>
                      <a:lnTo>
                        <a:pt x="152" y="618"/>
                      </a:lnTo>
                      <a:lnTo>
                        <a:pt x="150" y="569"/>
                      </a:lnTo>
                      <a:lnTo>
                        <a:pt x="146" y="526"/>
                      </a:lnTo>
                      <a:lnTo>
                        <a:pt x="141" y="448"/>
                      </a:lnTo>
                      <a:lnTo>
                        <a:pt x="133" y="363"/>
                      </a:lnTo>
                      <a:lnTo>
                        <a:pt x="123" y="277"/>
                      </a:lnTo>
                      <a:lnTo>
                        <a:pt x="115" y="185"/>
                      </a:lnTo>
                      <a:lnTo>
                        <a:pt x="109" y="131"/>
                      </a:lnTo>
                      <a:lnTo>
                        <a:pt x="103" y="109"/>
                      </a:lnTo>
                      <a:lnTo>
                        <a:pt x="88" y="72"/>
                      </a:lnTo>
                      <a:lnTo>
                        <a:pt x="76" y="45"/>
                      </a:lnTo>
                      <a:lnTo>
                        <a:pt x="60" y="23"/>
                      </a:lnTo>
                      <a:lnTo>
                        <a:pt x="44" y="5"/>
                      </a:lnTo>
                      <a:lnTo>
                        <a:pt x="33" y="0"/>
                      </a:lnTo>
                      <a:lnTo>
                        <a:pt x="18" y="0"/>
                      </a:lnTo>
                      <a:lnTo>
                        <a:pt x="6" y="5"/>
                      </a:lnTo>
                      <a:lnTo>
                        <a:pt x="0" y="1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2" name="Freeform 72">
                  <a:extLst>
                    <a:ext uri="{FF2B5EF4-FFF2-40B4-BE49-F238E27FC236}">
                      <a16:creationId xmlns:a16="http://schemas.microsoft.com/office/drawing/2014/main" id="{A9BB3081-0C84-4A52-8CC4-0D4941C101CC}"/>
                    </a:ext>
                  </a:extLst>
                </p:cNvPr>
                <p:cNvSpPr>
                  <a:spLocks/>
                </p:cNvSpPr>
                <p:nvPr/>
              </p:nvSpPr>
              <p:spPr bwMode="ltGray">
                <a:xfrm>
                  <a:off x="5072" y="3692"/>
                  <a:ext cx="163" cy="317"/>
                </a:xfrm>
                <a:custGeom>
                  <a:avLst/>
                  <a:gdLst>
                    <a:gd name="T0" fmla="*/ 162 w 163"/>
                    <a:gd name="T1" fmla="*/ 316 h 317"/>
                    <a:gd name="T2" fmla="*/ 138 w 163"/>
                    <a:gd name="T3" fmla="*/ 245 h 317"/>
                    <a:gd name="T4" fmla="*/ 117 w 163"/>
                    <a:gd name="T5" fmla="*/ 167 h 317"/>
                    <a:gd name="T6" fmla="*/ 106 w 163"/>
                    <a:gd name="T7" fmla="*/ 133 h 317"/>
                    <a:gd name="T8" fmla="*/ 92 w 163"/>
                    <a:gd name="T9" fmla="*/ 94 h 317"/>
                    <a:gd name="T10" fmla="*/ 72 w 163"/>
                    <a:gd name="T11" fmla="*/ 52 h 317"/>
                    <a:gd name="T12" fmla="*/ 57 w 163"/>
                    <a:gd name="T13" fmla="*/ 26 h 317"/>
                    <a:gd name="T14" fmla="*/ 46 w 163"/>
                    <a:gd name="T15" fmla="*/ 14 h 317"/>
                    <a:gd name="T16" fmla="*/ 32 w 163"/>
                    <a:gd name="T17" fmla="*/ 4 h 317"/>
                    <a:gd name="T18" fmla="*/ 15 w 163"/>
                    <a:gd name="T19" fmla="*/ 0 h 317"/>
                    <a:gd name="T20" fmla="*/ 8 w 163"/>
                    <a:gd name="T21" fmla="*/ 9 h 317"/>
                    <a:gd name="T22" fmla="*/ 0 w 163"/>
                    <a:gd name="T23" fmla="*/ 2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317">
                      <a:moveTo>
                        <a:pt x="162" y="316"/>
                      </a:moveTo>
                      <a:lnTo>
                        <a:pt x="138" y="245"/>
                      </a:lnTo>
                      <a:lnTo>
                        <a:pt x="117" y="167"/>
                      </a:lnTo>
                      <a:lnTo>
                        <a:pt x="106" y="133"/>
                      </a:lnTo>
                      <a:lnTo>
                        <a:pt x="92" y="94"/>
                      </a:lnTo>
                      <a:lnTo>
                        <a:pt x="72" y="52"/>
                      </a:lnTo>
                      <a:lnTo>
                        <a:pt x="57" y="26"/>
                      </a:lnTo>
                      <a:lnTo>
                        <a:pt x="46" y="14"/>
                      </a:lnTo>
                      <a:lnTo>
                        <a:pt x="32" y="4"/>
                      </a:lnTo>
                      <a:lnTo>
                        <a:pt x="15" y="0"/>
                      </a:lnTo>
                      <a:lnTo>
                        <a:pt x="8" y="9"/>
                      </a:lnTo>
                      <a:lnTo>
                        <a:pt x="0" y="2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3" name="Freeform 73">
                  <a:extLst>
                    <a:ext uri="{FF2B5EF4-FFF2-40B4-BE49-F238E27FC236}">
                      <a16:creationId xmlns:a16="http://schemas.microsoft.com/office/drawing/2014/main" id="{A24C28DF-B432-4B40-8C17-489E1171784A}"/>
                    </a:ext>
                  </a:extLst>
                </p:cNvPr>
                <p:cNvSpPr>
                  <a:spLocks/>
                </p:cNvSpPr>
                <p:nvPr/>
              </p:nvSpPr>
              <p:spPr bwMode="ltGray">
                <a:xfrm>
                  <a:off x="5357" y="3974"/>
                  <a:ext cx="157" cy="347"/>
                </a:xfrm>
                <a:custGeom>
                  <a:avLst/>
                  <a:gdLst>
                    <a:gd name="T0" fmla="*/ 156 w 157"/>
                    <a:gd name="T1" fmla="*/ 346 h 347"/>
                    <a:gd name="T2" fmla="*/ 133 w 157"/>
                    <a:gd name="T3" fmla="*/ 313 h 347"/>
                    <a:gd name="T4" fmla="*/ 123 w 157"/>
                    <a:gd name="T5" fmla="*/ 292 h 347"/>
                    <a:gd name="T6" fmla="*/ 117 w 157"/>
                    <a:gd name="T7" fmla="*/ 275 h 347"/>
                    <a:gd name="T8" fmla="*/ 82 w 157"/>
                    <a:gd name="T9" fmla="*/ 116 h 347"/>
                    <a:gd name="T10" fmla="*/ 64 w 157"/>
                    <a:gd name="T11" fmla="*/ 65 h 347"/>
                    <a:gd name="T12" fmla="*/ 50 w 157"/>
                    <a:gd name="T13" fmla="*/ 32 h 347"/>
                    <a:gd name="T14" fmla="*/ 39 w 157"/>
                    <a:gd name="T15" fmla="*/ 17 h 347"/>
                    <a:gd name="T16" fmla="*/ 27 w 157"/>
                    <a:gd name="T17" fmla="*/ 4 h 347"/>
                    <a:gd name="T18" fmla="*/ 13 w 157"/>
                    <a:gd name="T19" fmla="*/ 0 h 347"/>
                    <a:gd name="T20" fmla="*/ 4 w 157"/>
                    <a:gd name="T21" fmla="*/ 3 h 347"/>
                    <a:gd name="T22" fmla="*/ 0 w 157"/>
                    <a:gd name="T23"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347">
                      <a:moveTo>
                        <a:pt x="156" y="346"/>
                      </a:moveTo>
                      <a:lnTo>
                        <a:pt x="133" y="313"/>
                      </a:lnTo>
                      <a:lnTo>
                        <a:pt x="123" y="292"/>
                      </a:lnTo>
                      <a:lnTo>
                        <a:pt x="117" y="275"/>
                      </a:lnTo>
                      <a:lnTo>
                        <a:pt x="82" y="116"/>
                      </a:lnTo>
                      <a:lnTo>
                        <a:pt x="64" y="65"/>
                      </a:lnTo>
                      <a:lnTo>
                        <a:pt x="50" y="32"/>
                      </a:lnTo>
                      <a:lnTo>
                        <a:pt x="39" y="17"/>
                      </a:lnTo>
                      <a:lnTo>
                        <a:pt x="27" y="4"/>
                      </a:lnTo>
                      <a:lnTo>
                        <a:pt x="13" y="0"/>
                      </a:lnTo>
                      <a:lnTo>
                        <a:pt x="4" y="3"/>
                      </a:lnTo>
                      <a:lnTo>
                        <a:pt x="0" y="2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4" name="Freeform 74">
                  <a:extLst>
                    <a:ext uri="{FF2B5EF4-FFF2-40B4-BE49-F238E27FC236}">
                      <a16:creationId xmlns:a16="http://schemas.microsoft.com/office/drawing/2014/main" id="{F4552D74-8BC4-4B72-91AC-F6D6E28BF5C9}"/>
                    </a:ext>
                  </a:extLst>
                </p:cNvPr>
                <p:cNvSpPr>
                  <a:spLocks/>
                </p:cNvSpPr>
                <p:nvPr/>
              </p:nvSpPr>
              <p:spPr bwMode="ltGray">
                <a:xfrm>
                  <a:off x="4948" y="3692"/>
                  <a:ext cx="340" cy="526"/>
                </a:xfrm>
                <a:custGeom>
                  <a:avLst/>
                  <a:gdLst>
                    <a:gd name="T0" fmla="*/ 339 w 340"/>
                    <a:gd name="T1" fmla="*/ 525 h 526"/>
                    <a:gd name="T2" fmla="*/ 329 w 340"/>
                    <a:gd name="T3" fmla="*/ 483 h 526"/>
                    <a:gd name="T4" fmla="*/ 222 w 340"/>
                    <a:gd name="T5" fmla="*/ 198 h 526"/>
                    <a:gd name="T6" fmla="*/ 175 w 340"/>
                    <a:gd name="T7" fmla="*/ 110 h 526"/>
                    <a:gd name="T8" fmla="*/ 161 w 340"/>
                    <a:gd name="T9" fmla="*/ 80 h 526"/>
                    <a:gd name="T10" fmla="*/ 143 w 340"/>
                    <a:gd name="T11" fmla="*/ 47 h 526"/>
                    <a:gd name="T12" fmla="*/ 121 w 340"/>
                    <a:gd name="T13" fmla="*/ 23 h 526"/>
                    <a:gd name="T14" fmla="*/ 102 w 340"/>
                    <a:gd name="T15" fmla="*/ 9 h 526"/>
                    <a:gd name="T16" fmla="*/ 77 w 340"/>
                    <a:gd name="T17" fmla="*/ 0 h 526"/>
                    <a:gd name="T18" fmla="*/ 53 w 340"/>
                    <a:gd name="T19" fmla="*/ 0 h 526"/>
                    <a:gd name="T20" fmla="*/ 35 w 340"/>
                    <a:gd name="T21" fmla="*/ 9 h 526"/>
                    <a:gd name="T22" fmla="*/ 0 w 340"/>
                    <a:gd name="T23" fmla="*/ 5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526">
                      <a:moveTo>
                        <a:pt x="339" y="525"/>
                      </a:moveTo>
                      <a:lnTo>
                        <a:pt x="329" y="483"/>
                      </a:lnTo>
                      <a:lnTo>
                        <a:pt x="222" y="198"/>
                      </a:lnTo>
                      <a:lnTo>
                        <a:pt x="175" y="110"/>
                      </a:lnTo>
                      <a:lnTo>
                        <a:pt x="161" y="80"/>
                      </a:lnTo>
                      <a:lnTo>
                        <a:pt x="143" y="47"/>
                      </a:lnTo>
                      <a:lnTo>
                        <a:pt x="121" y="23"/>
                      </a:lnTo>
                      <a:lnTo>
                        <a:pt x="102" y="9"/>
                      </a:lnTo>
                      <a:lnTo>
                        <a:pt x="77" y="0"/>
                      </a:lnTo>
                      <a:lnTo>
                        <a:pt x="53" y="0"/>
                      </a:lnTo>
                      <a:lnTo>
                        <a:pt x="35" y="9"/>
                      </a:lnTo>
                      <a:lnTo>
                        <a:pt x="0"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5" name="Freeform 75">
                  <a:extLst>
                    <a:ext uri="{FF2B5EF4-FFF2-40B4-BE49-F238E27FC236}">
                      <a16:creationId xmlns:a16="http://schemas.microsoft.com/office/drawing/2014/main" id="{94F04538-F5BE-4934-9563-65A4B221BD8A}"/>
                    </a:ext>
                  </a:extLst>
                </p:cNvPr>
                <p:cNvSpPr>
                  <a:spLocks/>
                </p:cNvSpPr>
                <p:nvPr/>
              </p:nvSpPr>
              <p:spPr bwMode="ltGray">
                <a:xfrm>
                  <a:off x="5183" y="3343"/>
                  <a:ext cx="338" cy="870"/>
                </a:xfrm>
                <a:custGeom>
                  <a:avLst/>
                  <a:gdLst>
                    <a:gd name="T0" fmla="*/ 0 w 338"/>
                    <a:gd name="T1" fmla="*/ 869 h 870"/>
                    <a:gd name="T2" fmla="*/ 89 w 338"/>
                    <a:gd name="T3" fmla="*/ 622 h 870"/>
                    <a:gd name="T4" fmla="*/ 137 w 338"/>
                    <a:gd name="T5" fmla="*/ 499 h 870"/>
                    <a:gd name="T6" fmla="*/ 179 w 338"/>
                    <a:gd name="T7" fmla="*/ 381 h 870"/>
                    <a:gd name="T8" fmla="*/ 205 w 338"/>
                    <a:gd name="T9" fmla="*/ 299 h 870"/>
                    <a:gd name="T10" fmla="*/ 217 w 338"/>
                    <a:gd name="T11" fmla="*/ 256 h 870"/>
                    <a:gd name="T12" fmla="*/ 225 w 338"/>
                    <a:gd name="T13" fmla="*/ 209 h 870"/>
                    <a:gd name="T14" fmla="*/ 235 w 338"/>
                    <a:gd name="T15" fmla="*/ 166 h 870"/>
                    <a:gd name="T16" fmla="*/ 251 w 338"/>
                    <a:gd name="T17" fmla="*/ 114 h 870"/>
                    <a:gd name="T18" fmla="*/ 269 w 338"/>
                    <a:gd name="T19" fmla="*/ 68 h 870"/>
                    <a:gd name="T20" fmla="*/ 292 w 338"/>
                    <a:gd name="T21" fmla="*/ 27 h 870"/>
                    <a:gd name="T22" fmla="*/ 309 w 338"/>
                    <a:gd name="T23" fmla="*/ 2 h 870"/>
                    <a:gd name="T24" fmla="*/ 320 w 338"/>
                    <a:gd name="T25" fmla="*/ 0 h 870"/>
                    <a:gd name="T26" fmla="*/ 331 w 338"/>
                    <a:gd name="T27" fmla="*/ 12 h 870"/>
                    <a:gd name="T28" fmla="*/ 337 w 338"/>
                    <a:gd name="T29" fmla="*/ 58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8" h="870">
                      <a:moveTo>
                        <a:pt x="0" y="869"/>
                      </a:moveTo>
                      <a:lnTo>
                        <a:pt x="89" y="622"/>
                      </a:lnTo>
                      <a:lnTo>
                        <a:pt x="137" y="499"/>
                      </a:lnTo>
                      <a:lnTo>
                        <a:pt x="179" y="381"/>
                      </a:lnTo>
                      <a:lnTo>
                        <a:pt x="205" y="299"/>
                      </a:lnTo>
                      <a:lnTo>
                        <a:pt x="217" y="256"/>
                      </a:lnTo>
                      <a:lnTo>
                        <a:pt x="225" y="209"/>
                      </a:lnTo>
                      <a:lnTo>
                        <a:pt x="235" y="166"/>
                      </a:lnTo>
                      <a:lnTo>
                        <a:pt x="251" y="114"/>
                      </a:lnTo>
                      <a:lnTo>
                        <a:pt x="269" y="68"/>
                      </a:lnTo>
                      <a:lnTo>
                        <a:pt x="292" y="27"/>
                      </a:lnTo>
                      <a:lnTo>
                        <a:pt x="309" y="2"/>
                      </a:lnTo>
                      <a:lnTo>
                        <a:pt x="320" y="0"/>
                      </a:lnTo>
                      <a:lnTo>
                        <a:pt x="331" y="12"/>
                      </a:lnTo>
                      <a:lnTo>
                        <a:pt x="337"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 name="Freeform 76">
                  <a:extLst>
                    <a:ext uri="{FF2B5EF4-FFF2-40B4-BE49-F238E27FC236}">
                      <a16:creationId xmlns:a16="http://schemas.microsoft.com/office/drawing/2014/main" id="{FB68B00C-3D95-42B7-9150-CC1EA95E9004}"/>
                    </a:ext>
                  </a:extLst>
                </p:cNvPr>
                <p:cNvSpPr>
                  <a:spLocks/>
                </p:cNvSpPr>
                <p:nvPr/>
              </p:nvSpPr>
              <p:spPr bwMode="ltGray">
                <a:xfrm>
                  <a:off x="5266" y="3703"/>
                  <a:ext cx="248" cy="299"/>
                </a:xfrm>
                <a:custGeom>
                  <a:avLst/>
                  <a:gdLst>
                    <a:gd name="T0" fmla="*/ 0 w 248"/>
                    <a:gd name="T1" fmla="*/ 298 h 299"/>
                    <a:gd name="T2" fmla="*/ 46 w 248"/>
                    <a:gd name="T3" fmla="*/ 233 h 299"/>
                    <a:gd name="T4" fmla="*/ 75 w 248"/>
                    <a:gd name="T5" fmla="*/ 159 h 299"/>
                    <a:gd name="T6" fmla="*/ 90 w 248"/>
                    <a:gd name="T7" fmla="*/ 126 h 299"/>
                    <a:gd name="T8" fmla="*/ 111 w 248"/>
                    <a:gd name="T9" fmla="*/ 87 h 299"/>
                    <a:gd name="T10" fmla="*/ 140 w 248"/>
                    <a:gd name="T11" fmla="*/ 47 h 299"/>
                    <a:gd name="T12" fmla="*/ 161 w 248"/>
                    <a:gd name="T13" fmla="*/ 23 h 299"/>
                    <a:gd name="T14" fmla="*/ 176 w 248"/>
                    <a:gd name="T15" fmla="*/ 11 h 299"/>
                    <a:gd name="T16" fmla="*/ 199 w 248"/>
                    <a:gd name="T17" fmla="*/ 1 h 299"/>
                    <a:gd name="T18" fmla="*/ 223 w 248"/>
                    <a:gd name="T19" fmla="*/ 0 h 299"/>
                    <a:gd name="T20" fmla="*/ 233 w 248"/>
                    <a:gd name="T21" fmla="*/ 14 h 299"/>
                    <a:gd name="T22" fmla="*/ 247 w 248"/>
                    <a:gd name="T2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299">
                      <a:moveTo>
                        <a:pt x="0" y="298"/>
                      </a:moveTo>
                      <a:lnTo>
                        <a:pt x="46" y="233"/>
                      </a:lnTo>
                      <a:lnTo>
                        <a:pt x="75" y="159"/>
                      </a:lnTo>
                      <a:lnTo>
                        <a:pt x="90" y="126"/>
                      </a:lnTo>
                      <a:lnTo>
                        <a:pt x="111" y="87"/>
                      </a:lnTo>
                      <a:lnTo>
                        <a:pt x="140" y="47"/>
                      </a:lnTo>
                      <a:lnTo>
                        <a:pt x="161" y="23"/>
                      </a:lnTo>
                      <a:lnTo>
                        <a:pt x="176" y="11"/>
                      </a:lnTo>
                      <a:lnTo>
                        <a:pt x="199" y="1"/>
                      </a:lnTo>
                      <a:lnTo>
                        <a:pt x="223" y="0"/>
                      </a:lnTo>
                      <a:lnTo>
                        <a:pt x="233" y="14"/>
                      </a:lnTo>
                      <a:lnTo>
                        <a:pt x="247" y="3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7" name="Freeform 77">
                  <a:extLst>
                    <a:ext uri="{FF2B5EF4-FFF2-40B4-BE49-F238E27FC236}">
                      <a16:creationId xmlns:a16="http://schemas.microsoft.com/office/drawing/2014/main" id="{FBB609D7-4FAC-499D-A240-7A1D89E0DD91}"/>
                    </a:ext>
                  </a:extLst>
                </p:cNvPr>
                <p:cNvSpPr>
                  <a:spLocks/>
                </p:cNvSpPr>
                <p:nvPr/>
              </p:nvSpPr>
              <p:spPr bwMode="ltGray">
                <a:xfrm>
                  <a:off x="5164" y="3809"/>
                  <a:ext cx="119" cy="146"/>
                </a:xfrm>
                <a:custGeom>
                  <a:avLst/>
                  <a:gdLst>
                    <a:gd name="T0" fmla="*/ 0 w 119"/>
                    <a:gd name="T1" fmla="*/ 0 h 146"/>
                    <a:gd name="T2" fmla="*/ 19 w 119"/>
                    <a:gd name="T3" fmla="*/ 9 h 146"/>
                    <a:gd name="T4" fmla="*/ 44 w 119"/>
                    <a:gd name="T5" fmla="*/ 19 h 146"/>
                    <a:gd name="T6" fmla="*/ 65 w 119"/>
                    <a:gd name="T7" fmla="*/ 40 h 146"/>
                    <a:gd name="T8" fmla="*/ 85 w 119"/>
                    <a:gd name="T9" fmla="*/ 57 h 146"/>
                    <a:gd name="T10" fmla="*/ 101 w 119"/>
                    <a:gd name="T11" fmla="*/ 75 h 146"/>
                    <a:gd name="T12" fmla="*/ 109 w 119"/>
                    <a:gd name="T13" fmla="*/ 91 h 146"/>
                    <a:gd name="T14" fmla="*/ 115 w 119"/>
                    <a:gd name="T15" fmla="*/ 105 h 146"/>
                    <a:gd name="T16" fmla="*/ 118 w 119"/>
                    <a:gd name="T17" fmla="*/ 125 h 146"/>
                    <a:gd name="T18" fmla="*/ 118 w 119"/>
                    <a:gd name="T19"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46">
                      <a:moveTo>
                        <a:pt x="0" y="0"/>
                      </a:moveTo>
                      <a:lnTo>
                        <a:pt x="19" y="9"/>
                      </a:lnTo>
                      <a:lnTo>
                        <a:pt x="44" y="19"/>
                      </a:lnTo>
                      <a:lnTo>
                        <a:pt x="65" y="40"/>
                      </a:lnTo>
                      <a:lnTo>
                        <a:pt x="85" y="57"/>
                      </a:lnTo>
                      <a:lnTo>
                        <a:pt x="101" y="75"/>
                      </a:lnTo>
                      <a:lnTo>
                        <a:pt x="109" y="91"/>
                      </a:lnTo>
                      <a:lnTo>
                        <a:pt x="115" y="105"/>
                      </a:lnTo>
                      <a:lnTo>
                        <a:pt x="118" y="125"/>
                      </a:lnTo>
                      <a:lnTo>
                        <a:pt x="118" y="14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8" name="Freeform 78">
                  <a:extLst>
                    <a:ext uri="{FF2B5EF4-FFF2-40B4-BE49-F238E27FC236}">
                      <a16:creationId xmlns:a16="http://schemas.microsoft.com/office/drawing/2014/main" id="{873607D4-5F63-4EAD-94C6-3B004E566785}"/>
                    </a:ext>
                  </a:extLst>
                </p:cNvPr>
                <p:cNvSpPr>
                  <a:spLocks/>
                </p:cNvSpPr>
                <p:nvPr/>
              </p:nvSpPr>
              <p:spPr bwMode="ltGray">
                <a:xfrm>
                  <a:off x="5545" y="3616"/>
                  <a:ext cx="100" cy="574"/>
                </a:xfrm>
                <a:custGeom>
                  <a:avLst/>
                  <a:gdLst>
                    <a:gd name="T0" fmla="*/ 0 w 100"/>
                    <a:gd name="T1" fmla="*/ 573 h 574"/>
                    <a:gd name="T2" fmla="*/ 0 w 100"/>
                    <a:gd name="T3" fmla="*/ 519 h 574"/>
                    <a:gd name="T4" fmla="*/ 0 w 100"/>
                    <a:gd name="T5" fmla="*/ 479 h 574"/>
                    <a:gd name="T6" fmla="*/ 2 w 100"/>
                    <a:gd name="T7" fmla="*/ 450 h 574"/>
                    <a:gd name="T8" fmla="*/ 3 w 100"/>
                    <a:gd name="T9" fmla="*/ 416 h 574"/>
                    <a:gd name="T10" fmla="*/ 3 w 100"/>
                    <a:gd name="T11" fmla="*/ 380 h 574"/>
                    <a:gd name="T12" fmla="*/ 4 w 100"/>
                    <a:gd name="T13" fmla="*/ 351 h 574"/>
                    <a:gd name="T14" fmla="*/ 6 w 100"/>
                    <a:gd name="T15" fmla="*/ 323 h 574"/>
                    <a:gd name="T16" fmla="*/ 9 w 100"/>
                    <a:gd name="T17" fmla="*/ 276 h 574"/>
                    <a:gd name="T18" fmla="*/ 14 w 100"/>
                    <a:gd name="T19" fmla="*/ 223 h 574"/>
                    <a:gd name="T20" fmla="*/ 21 w 100"/>
                    <a:gd name="T21" fmla="*/ 170 h 574"/>
                    <a:gd name="T22" fmla="*/ 26 w 100"/>
                    <a:gd name="T23" fmla="*/ 114 h 574"/>
                    <a:gd name="T24" fmla="*/ 30 w 100"/>
                    <a:gd name="T25" fmla="*/ 80 h 574"/>
                    <a:gd name="T26" fmla="*/ 33 w 100"/>
                    <a:gd name="T27" fmla="*/ 67 h 574"/>
                    <a:gd name="T28" fmla="*/ 42 w 100"/>
                    <a:gd name="T29" fmla="*/ 44 h 574"/>
                    <a:gd name="T30" fmla="*/ 51 w 100"/>
                    <a:gd name="T31" fmla="*/ 28 h 574"/>
                    <a:gd name="T32" fmla="*/ 61 w 100"/>
                    <a:gd name="T33" fmla="*/ 14 h 574"/>
                    <a:gd name="T34" fmla="*/ 71 w 100"/>
                    <a:gd name="T35" fmla="*/ 3 h 574"/>
                    <a:gd name="T36" fmla="*/ 77 w 100"/>
                    <a:gd name="T37" fmla="*/ 0 h 574"/>
                    <a:gd name="T38" fmla="*/ 87 w 100"/>
                    <a:gd name="T39" fmla="*/ 0 h 574"/>
                    <a:gd name="T40" fmla="*/ 95 w 100"/>
                    <a:gd name="T41" fmla="*/ 4 h 574"/>
                    <a:gd name="T42" fmla="*/ 99 w 100"/>
                    <a:gd name="T43" fmla="*/ 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574">
                      <a:moveTo>
                        <a:pt x="0" y="573"/>
                      </a:moveTo>
                      <a:lnTo>
                        <a:pt x="0" y="519"/>
                      </a:lnTo>
                      <a:lnTo>
                        <a:pt x="0" y="479"/>
                      </a:lnTo>
                      <a:lnTo>
                        <a:pt x="2" y="450"/>
                      </a:lnTo>
                      <a:lnTo>
                        <a:pt x="3" y="416"/>
                      </a:lnTo>
                      <a:lnTo>
                        <a:pt x="3" y="380"/>
                      </a:lnTo>
                      <a:lnTo>
                        <a:pt x="4" y="351"/>
                      </a:lnTo>
                      <a:lnTo>
                        <a:pt x="6" y="323"/>
                      </a:lnTo>
                      <a:lnTo>
                        <a:pt x="9" y="276"/>
                      </a:lnTo>
                      <a:lnTo>
                        <a:pt x="14" y="223"/>
                      </a:lnTo>
                      <a:lnTo>
                        <a:pt x="21" y="170"/>
                      </a:lnTo>
                      <a:lnTo>
                        <a:pt x="26" y="114"/>
                      </a:lnTo>
                      <a:lnTo>
                        <a:pt x="30" y="80"/>
                      </a:lnTo>
                      <a:lnTo>
                        <a:pt x="33" y="67"/>
                      </a:lnTo>
                      <a:lnTo>
                        <a:pt x="42" y="44"/>
                      </a:lnTo>
                      <a:lnTo>
                        <a:pt x="51" y="28"/>
                      </a:lnTo>
                      <a:lnTo>
                        <a:pt x="61" y="14"/>
                      </a:lnTo>
                      <a:lnTo>
                        <a:pt x="71" y="3"/>
                      </a:lnTo>
                      <a:lnTo>
                        <a:pt x="77" y="0"/>
                      </a:lnTo>
                      <a:lnTo>
                        <a:pt x="87" y="0"/>
                      </a:lnTo>
                      <a:lnTo>
                        <a:pt x="95" y="4"/>
                      </a:lnTo>
                      <a:lnTo>
                        <a:pt x="99"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9" name="Freeform 79">
                  <a:extLst>
                    <a:ext uri="{FF2B5EF4-FFF2-40B4-BE49-F238E27FC236}">
                      <a16:creationId xmlns:a16="http://schemas.microsoft.com/office/drawing/2014/main" id="{E0585E21-1BC1-4CAE-8CFA-47EF1EAB6490}"/>
                    </a:ext>
                  </a:extLst>
                </p:cNvPr>
                <p:cNvSpPr>
                  <a:spLocks/>
                </p:cNvSpPr>
                <p:nvPr/>
              </p:nvSpPr>
              <p:spPr bwMode="ltGray">
                <a:xfrm>
                  <a:off x="5433" y="3986"/>
                  <a:ext cx="124" cy="161"/>
                </a:xfrm>
                <a:custGeom>
                  <a:avLst/>
                  <a:gdLst>
                    <a:gd name="T0" fmla="*/ 123 w 124"/>
                    <a:gd name="T1" fmla="*/ 160 h 161"/>
                    <a:gd name="T2" fmla="*/ 104 w 124"/>
                    <a:gd name="T3" fmla="*/ 124 h 161"/>
                    <a:gd name="T4" fmla="*/ 89 w 124"/>
                    <a:gd name="T5" fmla="*/ 84 h 161"/>
                    <a:gd name="T6" fmla="*/ 81 w 124"/>
                    <a:gd name="T7" fmla="*/ 67 h 161"/>
                    <a:gd name="T8" fmla="*/ 70 w 124"/>
                    <a:gd name="T9" fmla="*/ 47 h 161"/>
                    <a:gd name="T10" fmla="*/ 55 w 124"/>
                    <a:gd name="T11" fmla="*/ 26 h 161"/>
                    <a:gd name="T12" fmla="*/ 44 w 124"/>
                    <a:gd name="T13" fmla="*/ 13 h 161"/>
                    <a:gd name="T14" fmla="*/ 35 w 124"/>
                    <a:gd name="T15" fmla="*/ 7 h 161"/>
                    <a:gd name="T16" fmla="*/ 24 w 124"/>
                    <a:gd name="T17" fmla="*/ 1 h 161"/>
                    <a:gd name="T18" fmla="*/ 11 w 124"/>
                    <a:gd name="T19" fmla="*/ 0 h 161"/>
                    <a:gd name="T20" fmla="*/ 5 w 124"/>
                    <a:gd name="T21" fmla="*/ 4 h 161"/>
                    <a:gd name="T22" fmla="*/ 0 w 124"/>
                    <a:gd name="T23" fmla="*/ 1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61">
                      <a:moveTo>
                        <a:pt x="123" y="160"/>
                      </a:moveTo>
                      <a:lnTo>
                        <a:pt x="104" y="124"/>
                      </a:lnTo>
                      <a:lnTo>
                        <a:pt x="89" y="84"/>
                      </a:lnTo>
                      <a:lnTo>
                        <a:pt x="81" y="67"/>
                      </a:lnTo>
                      <a:lnTo>
                        <a:pt x="70" y="47"/>
                      </a:lnTo>
                      <a:lnTo>
                        <a:pt x="55" y="26"/>
                      </a:lnTo>
                      <a:lnTo>
                        <a:pt x="44" y="13"/>
                      </a:lnTo>
                      <a:lnTo>
                        <a:pt x="35" y="7"/>
                      </a:lnTo>
                      <a:lnTo>
                        <a:pt x="24" y="1"/>
                      </a:lnTo>
                      <a:lnTo>
                        <a:pt x="11" y="0"/>
                      </a:lnTo>
                      <a:lnTo>
                        <a:pt x="5" y="4"/>
                      </a:lnTo>
                      <a:lnTo>
                        <a:pt x="0" y="1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0" name="Freeform 80">
                  <a:extLst>
                    <a:ext uri="{FF2B5EF4-FFF2-40B4-BE49-F238E27FC236}">
                      <a16:creationId xmlns:a16="http://schemas.microsoft.com/office/drawing/2014/main" id="{673F2E61-611A-4C83-8763-9E3630F7DD2B}"/>
                    </a:ext>
                  </a:extLst>
                </p:cNvPr>
                <p:cNvSpPr>
                  <a:spLocks/>
                </p:cNvSpPr>
                <p:nvPr/>
              </p:nvSpPr>
              <p:spPr bwMode="ltGray">
                <a:xfrm>
                  <a:off x="5472" y="3794"/>
                  <a:ext cx="84" cy="400"/>
                </a:xfrm>
                <a:custGeom>
                  <a:avLst/>
                  <a:gdLst>
                    <a:gd name="T0" fmla="*/ 82 w 84"/>
                    <a:gd name="T1" fmla="*/ 399 h 400"/>
                    <a:gd name="T2" fmla="*/ 83 w 84"/>
                    <a:gd name="T3" fmla="*/ 361 h 400"/>
                    <a:gd name="T4" fmla="*/ 83 w 84"/>
                    <a:gd name="T5" fmla="*/ 333 h 400"/>
                    <a:gd name="T6" fmla="*/ 81 w 84"/>
                    <a:gd name="T7" fmla="*/ 314 h 400"/>
                    <a:gd name="T8" fmla="*/ 80 w 84"/>
                    <a:gd name="T9" fmla="*/ 289 h 400"/>
                    <a:gd name="T10" fmla="*/ 80 w 84"/>
                    <a:gd name="T11" fmla="*/ 264 h 400"/>
                    <a:gd name="T12" fmla="*/ 79 w 84"/>
                    <a:gd name="T13" fmla="*/ 244 h 400"/>
                    <a:gd name="T14" fmla="*/ 77 w 84"/>
                    <a:gd name="T15" fmla="*/ 225 h 400"/>
                    <a:gd name="T16" fmla="*/ 74 w 84"/>
                    <a:gd name="T17" fmla="*/ 191 h 400"/>
                    <a:gd name="T18" fmla="*/ 70 w 84"/>
                    <a:gd name="T19" fmla="*/ 155 h 400"/>
                    <a:gd name="T20" fmla="*/ 65 w 84"/>
                    <a:gd name="T21" fmla="*/ 119 h 400"/>
                    <a:gd name="T22" fmla="*/ 61 w 84"/>
                    <a:gd name="T23" fmla="*/ 79 h 400"/>
                    <a:gd name="T24" fmla="*/ 57 w 84"/>
                    <a:gd name="T25" fmla="*/ 55 h 400"/>
                    <a:gd name="T26" fmla="*/ 54 w 84"/>
                    <a:gd name="T27" fmla="*/ 46 h 400"/>
                    <a:gd name="T28" fmla="*/ 47 w 84"/>
                    <a:gd name="T29" fmla="*/ 31 h 400"/>
                    <a:gd name="T30" fmla="*/ 39 w 84"/>
                    <a:gd name="T31" fmla="*/ 19 h 400"/>
                    <a:gd name="T32" fmla="*/ 31 w 84"/>
                    <a:gd name="T33" fmla="*/ 10 h 400"/>
                    <a:gd name="T34" fmla="*/ 23 w 84"/>
                    <a:gd name="T35" fmla="*/ 2 h 400"/>
                    <a:gd name="T36" fmla="*/ 17 w 84"/>
                    <a:gd name="T37" fmla="*/ 0 h 400"/>
                    <a:gd name="T38" fmla="*/ 9 w 84"/>
                    <a:gd name="T39" fmla="*/ 0 h 400"/>
                    <a:gd name="T40" fmla="*/ 2 w 84"/>
                    <a:gd name="T41" fmla="*/ 3 h 400"/>
                    <a:gd name="T42" fmla="*/ 0 w 84"/>
                    <a:gd name="T43" fmla="*/ 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400">
                      <a:moveTo>
                        <a:pt x="82" y="399"/>
                      </a:moveTo>
                      <a:lnTo>
                        <a:pt x="83" y="361"/>
                      </a:lnTo>
                      <a:lnTo>
                        <a:pt x="83" y="333"/>
                      </a:lnTo>
                      <a:lnTo>
                        <a:pt x="81" y="314"/>
                      </a:lnTo>
                      <a:lnTo>
                        <a:pt x="80" y="289"/>
                      </a:lnTo>
                      <a:lnTo>
                        <a:pt x="80" y="264"/>
                      </a:lnTo>
                      <a:lnTo>
                        <a:pt x="79" y="244"/>
                      </a:lnTo>
                      <a:lnTo>
                        <a:pt x="77" y="225"/>
                      </a:lnTo>
                      <a:lnTo>
                        <a:pt x="74" y="191"/>
                      </a:lnTo>
                      <a:lnTo>
                        <a:pt x="70" y="155"/>
                      </a:lnTo>
                      <a:lnTo>
                        <a:pt x="65" y="119"/>
                      </a:lnTo>
                      <a:lnTo>
                        <a:pt x="61" y="79"/>
                      </a:lnTo>
                      <a:lnTo>
                        <a:pt x="57" y="55"/>
                      </a:lnTo>
                      <a:lnTo>
                        <a:pt x="54" y="46"/>
                      </a:lnTo>
                      <a:lnTo>
                        <a:pt x="47" y="31"/>
                      </a:lnTo>
                      <a:lnTo>
                        <a:pt x="39" y="19"/>
                      </a:lnTo>
                      <a:lnTo>
                        <a:pt x="31" y="10"/>
                      </a:lnTo>
                      <a:lnTo>
                        <a:pt x="23" y="2"/>
                      </a:lnTo>
                      <a:lnTo>
                        <a:pt x="17" y="0"/>
                      </a:lnTo>
                      <a:lnTo>
                        <a:pt x="9" y="0"/>
                      </a:lnTo>
                      <a:lnTo>
                        <a:pt x="2" y="3"/>
                      </a:lnTo>
                      <a:lnTo>
                        <a:pt x="0" y="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 name="Freeform 81">
                  <a:extLst>
                    <a:ext uri="{FF2B5EF4-FFF2-40B4-BE49-F238E27FC236}">
                      <a16:creationId xmlns:a16="http://schemas.microsoft.com/office/drawing/2014/main" id="{313ABB68-62B5-46F6-AD05-E4881335A7CF}"/>
                    </a:ext>
                  </a:extLst>
                </p:cNvPr>
                <p:cNvSpPr>
                  <a:spLocks/>
                </p:cNvSpPr>
                <p:nvPr/>
              </p:nvSpPr>
              <p:spPr bwMode="ltGray">
                <a:xfrm>
                  <a:off x="5547" y="4043"/>
                  <a:ext cx="131" cy="151"/>
                </a:xfrm>
                <a:custGeom>
                  <a:avLst/>
                  <a:gdLst>
                    <a:gd name="T0" fmla="*/ 0 w 131"/>
                    <a:gd name="T1" fmla="*/ 150 h 151"/>
                    <a:gd name="T2" fmla="*/ 19 w 131"/>
                    <a:gd name="T3" fmla="*/ 135 h 151"/>
                    <a:gd name="T4" fmla="*/ 26 w 131"/>
                    <a:gd name="T5" fmla="*/ 126 h 151"/>
                    <a:gd name="T6" fmla="*/ 32 w 131"/>
                    <a:gd name="T7" fmla="*/ 119 h 151"/>
                    <a:gd name="T8" fmla="*/ 60 w 131"/>
                    <a:gd name="T9" fmla="*/ 50 h 151"/>
                    <a:gd name="T10" fmla="*/ 76 w 131"/>
                    <a:gd name="T11" fmla="*/ 28 h 151"/>
                    <a:gd name="T12" fmla="*/ 87 w 131"/>
                    <a:gd name="T13" fmla="*/ 14 h 151"/>
                    <a:gd name="T14" fmla="*/ 96 w 131"/>
                    <a:gd name="T15" fmla="*/ 7 h 151"/>
                    <a:gd name="T16" fmla="*/ 107 w 131"/>
                    <a:gd name="T17" fmla="*/ 2 h 151"/>
                    <a:gd name="T18" fmla="*/ 118 w 131"/>
                    <a:gd name="T19" fmla="*/ 0 h 151"/>
                    <a:gd name="T20" fmla="*/ 125 w 131"/>
                    <a:gd name="T21" fmla="*/ 1 h 151"/>
                    <a:gd name="T22" fmla="*/ 130 w 131"/>
                    <a:gd name="T23" fmla="*/ 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51">
                      <a:moveTo>
                        <a:pt x="0" y="150"/>
                      </a:moveTo>
                      <a:lnTo>
                        <a:pt x="19" y="135"/>
                      </a:lnTo>
                      <a:lnTo>
                        <a:pt x="26" y="126"/>
                      </a:lnTo>
                      <a:lnTo>
                        <a:pt x="32" y="119"/>
                      </a:lnTo>
                      <a:lnTo>
                        <a:pt x="60" y="50"/>
                      </a:lnTo>
                      <a:lnTo>
                        <a:pt x="76" y="28"/>
                      </a:lnTo>
                      <a:lnTo>
                        <a:pt x="87" y="14"/>
                      </a:lnTo>
                      <a:lnTo>
                        <a:pt x="96" y="7"/>
                      </a:lnTo>
                      <a:lnTo>
                        <a:pt x="107" y="2"/>
                      </a:lnTo>
                      <a:lnTo>
                        <a:pt x="118" y="0"/>
                      </a:lnTo>
                      <a:lnTo>
                        <a:pt x="125" y="1"/>
                      </a:lnTo>
                      <a:lnTo>
                        <a:pt x="130"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 name="Freeform 82">
                  <a:extLst>
                    <a:ext uri="{FF2B5EF4-FFF2-40B4-BE49-F238E27FC236}">
                      <a16:creationId xmlns:a16="http://schemas.microsoft.com/office/drawing/2014/main" id="{677F2457-1563-451A-948D-7809A143A018}"/>
                    </a:ext>
                  </a:extLst>
                </p:cNvPr>
                <p:cNvSpPr>
                  <a:spLocks/>
                </p:cNvSpPr>
                <p:nvPr/>
              </p:nvSpPr>
              <p:spPr bwMode="ltGray">
                <a:xfrm>
                  <a:off x="4636" y="3710"/>
                  <a:ext cx="304" cy="525"/>
                </a:xfrm>
                <a:custGeom>
                  <a:avLst/>
                  <a:gdLst>
                    <a:gd name="T0" fmla="*/ 303 w 304"/>
                    <a:gd name="T1" fmla="*/ 524 h 525"/>
                    <a:gd name="T2" fmla="*/ 292 w 304"/>
                    <a:gd name="T3" fmla="*/ 462 h 525"/>
                    <a:gd name="T4" fmla="*/ 278 w 304"/>
                    <a:gd name="T5" fmla="*/ 396 h 525"/>
                    <a:gd name="T6" fmla="*/ 266 w 304"/>
                    <a:gd name="T7" fmla="*/ 344 h 525"/>
                    <a:gd name="T8" fmla="*/ 253 w 304"/>
                    <a:gd name="T9" fmla="*/ 297 h 525"/>
                    <a:gd name="T10" fmla="*/ 236 w 304"/>
                    <a:gd name="T11" fmla="*/ 257 h 525"/>
                    <a:gd name="T12" fmla="*/ 220 w 304"/>
                    <a:gd name="T13" fmla="*/ 213 h 525"/>
                    <a:gd name="T14" fmla="*/ 197 w 304"/>
                    <a:gd name="T15" fmla="*/ 176 h 525"/>
                    <a:gd name="T16" fmla="*/ 148 w 304"/>
                    <a:gd name="T17" fmla="*/ 102 h 525"/>
                    <a:gd name="T18" fmla="*/ 134 w 304"/>
                    <a:gd name="T19" fmla="*/ 80 h 525"/>
                    <a:gd name="T20" fmla="*/ 124 w 304"/>
                    <a:gd name="T21" fmla="*/ 70 h 525"/>
                    <a:gd name="T22" fmla="*/ 100 w 304"/>
                    <a:gd name="T23" fmla="*/ 42 h 525"/>
                    <a:gd name="T24" fmla="*/ 87 w 304"/>
                    <a:gd name="T25" fmla="*/ 28 h 525"/>
                    <a:gd name="T26" fmla="*/ 71 w 304"/>
                    <a:gd name="T27" fmla="*/ 18 h 525"/>
                    <a:gd name="T28" fmla="*/ 47 w 304"/>
                    <a:gd name="T29" fmla="*/ 6 h 525"/>
                    <a:gd name="T30" fmla="*/ 30 w 304"/>
                    <a:gd name="T31" fmla="*/ 0 h 525"/>
                    <a:gd name="T32" fmla="*/ 18 w 304"/>
                    <a:gd name="T33" fmla="*/ 0 h 525"/>
                    <a:gd name="T34" fmla="*/ 7 w 304"/>
                    <a:gd name="T35" fmla="*/ 3 h 525"/>
                    <a:gd name="T36" fmla="*/ 0 w 304"/>
                    <a:gd name="T37" fmla="*/ 1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525">
                      <a:moveTo>
                        <a:pt x="303" y="524"/>
                      </a:moveTo>
                      <a:lnTo>
                        <a:pt x="292" y="462"/>
                      </a:lnTo>
                      <a:lnTo>
                        <a:pt x="278" y="396"/>
                      </a:lnTo>
                      <a:lnTo>
                        <a:pt x="266" y="344"/>
                      </a:lnTo>
                      <a:lnTo>
                        <a:pt x="253" y="297"/>
                      </a:lnTo>
                      <a:lnTo>
                        <a:pt x="236" y="257"/>
                      </a:lnTo>
                      <a:lnTo>
                        <a:pt x="220" y="213"/>
                      </a:lnTo>
                      <a:lnTo>
                        <a:pt x="197" y="176"/>
                      </a:lnTo>
                      <a:lnTo>
                        <a:pt x="148" y="102"/>
                      </a:lnTo>
                      <a:lnTo>
                        <a:pt x="134" y="80"/>
                      </a:lnTo>
                      <a:lnTo>
                        <a:pt x="124" y="70"/>
                      </a:lnTo>
                      <a:lnTo>
                        <a:pt x="100" y="42"/>
                      </a:lnTo>
                      <a:lnTo>
                        <a:pt x="87" y="28"/>
                      </a:lnTo>
                      <a:lnTo>
                        <a:pt x="71" y="18"/>
                      </a:lnTo>
                      <a:lnTo>
                        <a:pt x="47" y="6"/>
                      </a:lnTo>
                      <a:lnTo>
                        <a:pt x="30" y="0"/>
                      </a:lnTo>
                      <a:lnTo>
                        <a:pt x="18" y="0"/>
                      </a:lnTo>
                      <a:lnTo>
                        <a:pt x="7" y="3"/>
                      </a:lnTo>
                      <a:lnTo>
                        <a:pt x="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3" name="Freeform 83">
                  <a:extLst>
                    <a:ext uri="{FF2B5EF4-FFF2-40B4-BE49-F238E27FC236}">
                      <a16:creationId xmlns:a16="http://schemas.microsoft.com/office/drawing/2014/main" id="{6282C2DF-7200-487E-BF1F-A6A9C6A41A7E}"/>
                    </a:ext>
                  </a:extLst>
                </p:cNvPr>
                <p:cNvSpPr>
                  <a:spLocks/>
                </p:cNvSpPr>
                <p:nvPr/>
              </p:nvSpPr>
              <p:spPr bwMode="ltGray">
                <a:xfrm>
                  <a:off x="4834" y="3768"/>
                  <a:ext cx="126" cy="432"/>
                </a:xfrm>
                <a:custGeom>
                  <a:avLst/>
                  <a:gdLst>
                    <a:gd name="T0" fmla="*/ 125 w 126"/>
                    <a:gd name="T1" fmla="*/ 431 h 432"/>
                    <a:gd name="T2" fmla="*/ 57 w 126"/>
                    <a:gd name="T3" fmla="*/ 16 h 432"/>
                    <a:gd name="T4" fmla="*/ 52 w 126"/>
                    <a:gd name="T5" fmla="*/ 10 h 432"/>
                    <a:gd name="T6" fmla="*/ 45 w 126"/>
                    <a:gd name="T7" fmla="*/ 3 h 432"/>
                    <a:gd name="T8" fmla="*/ 38 w 126"/>
                    <a:gd name="T9" fmla="*/ 1 h 432"/>
                    <a:gd name="T10" fmla="*/ 27 w 126"/>
                    <a:gd name="T11" fmla="*/ 0 h 432"/>
                    <a:gd name="T12" fmla="*/ 19 w 126"/>
                    <a:gd name="T13" fmla="*/ 1 h 432"/>
                    <a:gd name="T14" fmla="*/ 12 w 126"/>
                    <a:gd name="T15" fmla="*/ 6 h 432"/>
                    <a:gd name="T16" fmla="*/ 4 w 126"/>
                    <a:gd name="T17" fmla="*/ 14 h 432"/>
                    <a:gd name="T18" fmla="*/ 0 w 126"/>
                    <a:gd name="T19" fmla="*/ 2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32">
                      <a:moveTo>
                        <a:pt x="125" y="431"/>
                      </a:moveTo>
                      <a:lnTo>
                        <a:pt x="57" y="16"/>
                      </a:lnTo>
                      <a:lnTo>
                        <a:pt x="52" y="10"/>
                      </a:lnTo>
                      <a:lnTo>
                        <a:pt x="45" y="3"/>
                      </a:lnTo>
                      <a:lnTo>
                        <a:pt x="38" y="1"/>
                      </a:lnTo>
                      <a:lnTo>
                        <a:pt x="27" y="0"/>
                      </a:lnTo>
                      <a:lnTo>
                        <a:pt x="19" y="1"/>
                      </a:lnTo>
                      <a:lnTo>
                        <a:pt x="12" y="6"/>
                      </a:lnTo>
                      <a:lnTo>
                        <a:pt x="4" y="14"/>
                      </a:lnTo>
                      <a:lnTo>
                        <a:pt x="0" y="27"/>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3" name="Freeform 85">
                <a:extLst>
                  <a:ext uri="{FF2B5EF4-FFF2-40B4-BE49-F238E27FC236}">
                    <a16:creationId xmlns:a16="http://schemas.microsoft.com/office/drawing/2014/main" id="{9502925A-5048-4B06-9902-B0914579D6F1}"/>
                  </a:ext>
                </a:extLst>
              </p:cNvPr>
              <p:cNvSpPr>
                <a:spLocks/>
              </p:cNvSpPr>
              <p:nvPr/>
            </p:nvSpPr>
            <p:spPr bwMode="ltGray">
              <a:xfrm>
                <a:off x="5031" y="3712"/>
                <a:ext cx="46" cy="270"/>
              </a:xfrm>
              <a:custGeom>
                <a:avLst/>
                <a:gdLst>
                  <a:gd name="T0" fmla="*/ 45 w 46"/>
                  <a:gd name="T1" fmla="*/ 0 h 270"/>
                  <a:gd name="T2" fmla="*/ 28 w 46"/>
                  <a:gd name="T3" fmla="*/ 17 h 270"/>
                  <a:gd name="T4" fmla="*/ 19 w 46"/>
                  <a:gd name="T5" fmla="*/ 51 h 270"/>
                  <a:gd name="T6" fmla="*/ 9 w 46"/>
                  <a:gd name="T7" fmla="*/ 96 h 270"/>
                  <a:gd name="T8" fmla="*/ 0 w 46"/>
                  <a:gd name="T9" fmla="*/ 153 h 270"/>
                  <a:gd name="T10" fmla="*/ 0 w 46"/>
                  <a:gd name="T11" fmla="*/ 215 h 270"/>
                  <a:gd name="T12" fmla="*/ 5 w 46"/>
                  <a:gd name="T13" fmla="*/ 269 h 270"/>
                  <a:gd name="T14" fmla="*/ 9 w 46"/>
                  <a:gd name="T15" fmla="*/ 269 h 270"/>
                  <a:gd name="T16" fmla="*/ 5 w 46"/>
                  <a:gd name="T17" fmla="*/ 215 h 270"/>
                  <a:gd name="T18" fmla="*/ 5 w 46"/>
                  <a:gd name="T19" fmla="*/ 169 h 270"/>
                  <a:gd name="T20" fmla="*/ 14 w 46"/>
                  <a:gd name="T21" fmla="*/ 121 h 270"/>
                  <a:gd name="T22" fmla="*/ 28 w 46"/>
                  <a:gd name="T23" fmla="*/ 71 h 270"/>
                  <a:gd name="T24" fmla="*/ 44 w 46"/>
                  <a:gd name="T25" fmla="*/ 7 h 270"/>
                  <a:gd name="T26" fmla="*/ 45 w 46"/>
                  <a:gd name="T27"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70">
                    <a:moveTo>
                      <a:pt x="45" y="0"/>
                    </a:moveTo>
                    <a:lnTo>
                      <a:pt x="28" y="17"/>
                    </a:lnTo>
                    <a:lnTo>
                      <a:pt x="19" y="51"/>
                    </a:lnTo>
                    <a:lnTo>
                      <a:pt x="9" y="96"/>
                    </a:lnTo>
                    <a:lnTo>
                      <a:pt x="0" y="153"/>
                    </a:lnTo>
                    <a:lnTo>
                      <a:pt x="0" y="215"/>
                    </a:lnTo>
                    <a:lnTo>
                      <a:pt x="5" y="269"/>
                    </a:lnTo>
                    <a:lnTo>
                      <a:pt x="9" y="269"/>
                    </a:lnTo>
                    <a:lnTo>
                      <a:pt x="5" y="215"/>
                    </a:lnTo>
                    <a:lnTo>
                      <a:pt x="5" y="169"/>
                    </a:lnTo>
                    <a:lnTo>
                      <a:pt x="14" y="121"/>
                    </a:lnTo>
                    <a:lnTo>
                      <a:pt x="28" y="71"/>
                    </a:lnTo>
                    <a:lnTo>
                      <a:pt x="44" y="7"/>
                    </a:lnTo>
                    <a:lnTo>
                      <a:pt x="4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 name="Freeform 86">
                <a:extLst>
                  <a:ext uri="{FF2B5EF4-FFF2-40B4-BE49-F238E27FC236}">
                    <a16:creationId xmlns:a16="http://schemas.microsoft.com/office/drawing/2014/main" id="{BE2D9700-554F-452C-B01C-0D969D66BBE1}"/>
                  </a:ext>
                </a:extLst>
              </p:cNvPr>
              <p:cNvSpPr>
                <a:spLocks/>
              </p:cNvSpPr>
              <p:nvPr/>
            </p:nvSpPr>
            <p:spPr bwMode="ltGray">
              <a:xfrm>
                <a:off x="5499" y="3719"/>
                <a:ext cx="72" cy="278"/>
              </a:xfrm>
              <a:custGeom>
                <a:avLst/>
                <a:gdLst>
                  <a:gd name="T0" fmla="*/ 14 w 72"/>
                  <a:gd name="T1" fmla="*/ 0 h 278"/>
                  <a:gd name="T2" fmla="*/ 28 w 72"/>
                  <a:gd name="T3" fmla="*/ 21 h 278"/>
                  <a:gd name="T4" fmla="*/ 42 w 72"/>
                  <a:gd name="T5" fmla="*/ 55 h 278"/>
                  <a:gd name="T6" fmla="*/ 56 w 72"/>
                  <a:gd name="T7" fmla="*/ 101 h 278"/>
                  <a:gd name="T8" fmla="*/ 71 w 72"/>
                  <a:gd name="T9" fmla="*/ 159 h 278"/>
                  <a:gd name="T10" fmla="*/ 71 w 72"/>
                  <a:gd name="T11" fmla="*/ 222 h 278"/>
                  <a:gd name="T12" fmla="*/ 64 w 72"/>
                  <a:gd name="T13" fmla="*/ 277 h 278"/>
                  <a:gd name="T14" fmla="*/ 56 w 72"/>
                  <a:gd name="T15" fmla="*/ 277 h 278"/>
                  <a:gd name="T16" fmla="*/ 64 w 72"/>
                  <a:gd name="T17" fmla="*/ 222 h 278"/>
                  <a:gd name="T18" fmla="*/ 64 w 72"/>
                  <a:gd name="T19" fmla="*/ 176 h 278"/>
                  <a:gd name="T20" fmla="*/ 49 w 72"/>
                  <a:gd name="T21" fmla="*/ 125 h 278"/>
                  <a:gd name="T22" fmla="*/ 28 w 72"/>
                  <a:gd name="T23" fmla="*/ 75 h 278"/>
                  <a:gd name="T24" fmla="*/ 0 w 72"/>
                  <a:gd name="T25" fmla="*/ 13 h 278"/>
                  <a:gd name="T26" fmla="*/ 14 w 72"/>
                  <a:gd name="T2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278">
                    <a:moveTo>
                      <a:pt x="14" y="0"/>
                    </a:moveTo>
                    <a:lnTo>
                      <a:pt x="28" y="21"/>
                    </a:lnTo>
                    <a:lnTo>
                      <a:pt x="42" y="55"/>
                    </a:lnTo>
                    <a:lnTo>
                      <a:pt x="56" y="101"/>
                    </a:lnTo>
                    <a:lnTo>
                      <a:pt x="71" y="159"/>
                    </a:lnTo>
                    <a:lnTo>
                      <a:pt x="71" y="222"/>
                    </a:lnTo>
                    <a:lnTo>
                      <a:pt x="64" y="277"/>
                    </a:lnTo>
                    <a:lnTo>
                      <a:pt x="56" y="277"/>
                    </a:lnTo>
                    <a:lnTo>
                      <a:pt x="64" y="222"/>
                    </a:lnTo>
                    <a:lnTo>
                      <a:pt x="64" y="176"/>
                    </a:lnTo>
                    <a:lnTo>
                      <a:pt x="49" y="125"/>
                    </a:lnTo>
                    <a:lnTo>
                      <a:pt x="28" y="75"/>
                    </a:lnTo>
                    <a:lnTo>
                      <a:pt x="0" y="13"/>
                    </a:lnTo>
                    <a:lnTo>
                      <a:pt x="14"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 name="Freeform 87">
                <a:extLst>
                  <a:ext uri="{FF2B5EF4-FFF2-40B4-BE49-F238E27FC236}">
                    <a16:creationId xmlns:a16="http://schemas.microsoft.com/office/drawing/2014/main" id="{88F8D8D9-C85E-498D-A275-2F680A1A5720}"/>
                  </a:ext>
                </a:extLst>
              </p:cNvPr>
              <p:cNvSpPr>
                <a:spLocks/>
              </p:cNvSpPr>
              <p:nvPr/>
            </p:nvSpPr>
            <p:spPr bwMode="ltGray">
              <a:xfrm>
                <a:off x="4955" y="3844"/>
                <a:ext cx="196" cy="332"/>
              </a:xfrm>
              <a:custGeom>
                <a:avLst/>
                <a:gdLst>
                  <a:gd name="T0" fmla="*/ 114 w 196"/>
                  <a:gd name="T1" fmla="*/ 8 h 332"/>
                  <a:gd name="T2" fmla="*/ 97 w 196"/>
                  <a:gd name="T3" fmla="*/ 21 h 332"/>
                  <a:gd name="T4" fmla="*/ 61 w 196"/>
                  <a:gd name="T5" fmla="*/ 35 h 332"/>
                  <a:gd name="T6" fmla="*/ 75 w 196"/>
                  <a:gd name="T7" fmla="*/ 32 h 332"/>
                  <a:gd name="T8" fmla="*/ 80 w 196"/>
                  <a:gd name="T9" fmla="*/ 41 h 332"/>
                  <a:gd name="T10" fmla="*/ 75 w 196"/>
                  <a:gd name="T11" fmla="*/ 48 h 332"/>
                  <a:gd name="T12" fmla="*/ 55 w 196"/>
                  <a:gd name="T13" fmla="*/ 64 h 332"/>
                  <a:gd name="T14" fmla="*/ 55 w 196"/>
                  <a:gd name="T15" fmla="*/ 68 h 332"/>
                  <a:gd name="T16" fmla="*/ 69 w 196"/>
                  <a:gd name="T17" fmla="*/ 68 h 332"/>
                  <a:gd name="T18" fmla="*/ 64 w 196"/>
                  <a:gd name="T19" fmla="*/ 73 h 332"/>
                  <a:gd name="T20" fmla="*/ 55 w 196"/>
                  <a:gd name="T21" fmla="*/ 89 h 332"/>
                  <a:gd name="T22" fmla="*/ 64 w 196"/>
                  <a:gd name="T23" fmla="*/ 86 h 332"/>
                  <a:gd name="T24" fmla="*/ 67 w 196"/>
                  <a:gd name="T25" fmla="*/ 97 h 332"/>
                  <a:gd name="T26" fmla="*/ 19 w 196"/>
                  <a:gd name="T27" fmla="*/ 124 h 332"/>
                  <a:gd name="T28" fmla="*/ 50 w 196"/>
                  <a:gd name="T29" fmla="*/ 116 h 332"/>
                  <a:gd name="T30" fmla="*/ 38 w 196"/>
                  <a:gd name="T31" fmla="*/ 132 h 332"/>
                  <a:gd name="T32" fmla="*/ 25 w 196"/>
                  <a:gd name="T33" fmla="*/ 135 h 332"/>
                  <a:gd name="T34" fmla="*/ 58 w 196"/>
                  <a:gd name="T35" fmla="*/ 116 h 332"/>
                  <a:gd name="T36" fmla="*/ 67 w 196"/>
                  <a:gd name="T37" fmla="*/ 124 h 332"/>
                  <a:gd name="T38" fmla="*/ 41 w 196"/>
                  <a:gd name="T39" fmla="*/ 149 h 332"/>
                  <a:gd name="T40" fmla="*/ 22 w 196"/>
                  <a:gd name="T41" fmla="*/ 165 h 332"/>
                  <a:gd name="T42" fmla="*/ 45 w 196"/>
                  <a:gd name="T43" fmla="*/ 155 h 332"/>
                  <a:gd name="T44" fmla="*/ 52 w 196"/>
                  <a:gd name="T45" fmla="*/ 162 h 332"/>
                  <a:gd name="T46" fmla="*/ 41 w 196"/>
                  <a:gd name="T47" fmla="*/ 181 h 332"/>
                  <a:gd name="T48" fmla="*/ 25 w 196"/>
                  <a:gd name="T49" fmla="*/ 193 h 332"/>
                  <a:gd name="T50" fmla="*/ 30 w 196"/>
                  <a:gd name="T51" fmla="*/ 198 h 332"/>
                  <a:gd name="T52" fmla="*/ 33 w 196"/>
                  <a:gd name="T53" fmla="*/ 206 h 332"/>
                  <a:gd name="T54" fmla="*/ 30 w 196"/>
                  <a:gd name="T55" fmla="*/ 208 h 332"/>
                  <a:gd name="T56" fmla="*/ 27 w 196"/>
                  <a:gd name="T57" fmla="*/ 217 h 332"/>
                  <a:gd name="T58" fmla="*/ 30 w 196"/>
                  <a:gd name="T59" fmla="*/ 225 h 332"/>
                  <a:gd name="T60" fmla="*/ 5 w 196"/>
                  <a:gd name="T61" fmla="*/ 257 h 332"/>
                  <a:gd name="T62" fmla="*/ 36 w 196"/>
                  <a:gd name="T63" fmla="*/ 238 h 332"/>
                  <a:gd name="T64" fmla="*/ 64 w 196"/>
                  <a:gd name="T65" fmla="*/ 331 h 332"/>
                  <a:gd name="T66" fmla="*/ 41 w 196"/>
                  <a:gd name="T67" fmla="*/ 249 h 332"/>
                  <a:gd name="T68" fmla="*/ 55 w 196"/>
                  <a:gd name="T69" fmla="*/ 227 h 332"/>
                  <a:gd name="T70" fmla="*/ 58 w 196"/>
                  <a:gd name="T71" fmla="*/ 217 h 332"/>
                  <a:gd name="T72" fmla="*/ 67 w 196"/>
                  <a:gd name="T73" fmla="*/ 236 h 332"/>
                  <a:gd name="T74" fmla="*/ 64 w 196"/>
                  <a:gd name="T75" fmla="*/ 200 h 332"/>
                  <a:gd name="T76" fmla="*/ 83 w 196"/>
                  <a:gd name="T77" fmla="*/ 246 h 332"/>
                  <a:gd name="T78" fmla="*/ 92 w 196"/>
                  <a:gd name="T79" fmla="*/ 249 h 332"/>
                  <a:gd name="T80" fmla="*/ 69 w 196"/>
                  <a:gd name="T81" fmla="*/ 217 h 332"/>
                  <a:gd name="T82" fmla="*/ 75 w 196"/>
                  <a:gd name="T83" fmla="*/ 179 h 332"/>
                  <a:gd name="T84" fmla="*/ 134 w 196"/>
                  <a:gd name="T85" fmla="*/ 287 h 332"/>
                  <a:gd name="T86" fmla="*/ 80 w 196"/>
                  <a:gd name="T87" fmla="*/ 187 h 332"/>
                  <a:gd name="T88" fmla="*/ 86 w 196"/>
                  <a:gd name="T89" fmla="*/ 143 h 332"/>
                  <a:gd name="T90" fmla="*/ 114 w 196"/>
                  <a:gd name="T91" fmla="*/ 206 h 332"/>
                  <a:gd name="T92" fmla="*/ 94 w 196"/>
                  <a:gd name="T93" fmla="*/ 146 h 332"/>
                  <a:gd name="T94" fmla="*/ 119 w 196"/>
                  <a:gd name="T95" fmla="*/ 238 h 332"/>
                  <a:gd name="T96" fmla="*/ 97 w 196"/>
                  <a:gd name="T97" fmla="*/ 116 h 332"/>
                  <a:gd name="T98" fmla="*/ 102 w 196"/>
                  <a:gd name="T99" fmla="*/ 86 h 332"/>
                  <a:gd name="T100" fmla="*/ 136 w 196"/>
                  <a:gd name="T101" fmla="*/ 137 h 332"/>
                  <a:gd name="T102" fmla="*/ 136 w 196"/>
                  <a:gd name="T103" fmla="*/ 137 h 332"/>
                  <a:gd name="T104" fmla="*/ 111 w 196"/>
                  <a:gd name="T105" fmla="*/ 92 h 332"/>
                  <a:gd name="T106" fmla="*/ 114 w 196"/>
                  <a:gd name="T107" fmla="*/ 68 h 332"/>
                  <a:gd name="T108" fmla="*/ 122 w 196"/>
                  <a:gd name="T109" fmla="*/ 79 h 332"/>
                  <a:gd name="T110" fmla="*/ 195 w 196"/>
                  <a:gd name="T111" fmla="*/ 127 h 332"/>
                  <a:gd name="T112" fmla="*/ 119 w 196"/>
                  <a:gd name="T113" fmla="*/ 70 h 332"/>
                  <a:gd name="T114" fmla="*/ 134 w 196"/>
                  <a:gd name="T115" fmla="*/ 64 h 332"/>
                  <a:gd name="T116" fmla="*/ 178 w 196"/>
                  <a:gd name="T117" fmla="*/ 119 h 332"/>
                  <a:gd name="T118" fmla="*/ 128 w 196"/>
                  <a:gd name="T119" fmla="*/ 32 h 332"/>
                  <a:gd name="T120" fmla="*/ 125 w 196"/>
                  <a:gd name="T121" fmla="*/ 16 h 332"/>
                  <a:gd name="T122" fmla="*/ 139 w 196"/>
                  <a:gd name="T123"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 h="332">
                    <a:moveTo>
                      <a:pt x="128" y="2"/>
                    </a:moveTo>
                    <a:lnTo>
                      <a:pt x="119" y="2"/>
                    </a:lnTo>
                    <a:lnTo>
                      <a:pt x="114" y="8"/>
                    </a:lnTo>
                    <a:lnTo>
                      <a:pt x="108" y="14"/>
                    </a:lnTo>
                    <a:lnTo>
                      <a:pt x="106" y="16"/>
                    </a:lnTo>
                    <a:lnTo>
                      <a:pt x="97" y="21"/>
                    </a:lnTo>
                    <a:lnTo>
                      <a:pt x="88" y="29"/>
                    </a:lnTo>
                    <a:lnTo>
                      <a:pt x="80" y="32"/>
                    </a:lnTo>
                    <a:lnTo>
                      <a:pt x="61" y="35"/>
                    </a:lnTo>
                    <a:lnTo>
                      <a:pt x="13" y="35"/>
                    </a:lnTo>
                    <a:lnTo>
                      <a:pt x="61" y="37"/>
                    </a:lnTo>
                    <a:lnTo>
                      <a:pt x="75" y="32"/>
                    </a:lnTo>
                    <a:lnTo>
                      <a:pt x="83" y="35"/>
                    </a:lnTo>
                    <a:lnTo>
                      <a:pt x="72" y="41"/>
                    </a:lnTo>
                    <a:lnTo>
                      <a:pt x="80" y="41"/>
                    </a:lnTo>
                    <a:lnTo>
                      <a:pt x="72" y="48"/>
                    </a:lnTo>
                    <a:lnTo>
                      <a:pt x="11" y="94"/>
                    </a:lnTo>
                    <a:lnTo>
                      <a:pt x="75" y="48"/>
                    </a:lnTo>
                    <a:lnTo>
                      <a:pt x="72" y="54"/>
                    </a:lnTo>
                    <a:lnTo>
                      <a:pt x="64" y="62"/>
                    </a:lnTo>
                    <a:lnTo>
                      <a:pt x="55" y="64"/>
                    </a:lnTo>
                    <a:lnTo>
                      <a:pt x="38" y="68"/>
                    </a:lnTo>
                    <a:lnTo>
                      <a:pt x="11" y="62"/>
                    </a:lnTo>
                    <a:lnTo>
                      <a:pt x="55" y="68"/>
                    </a:lnTo>
                    <a:lnTo>
                      <a:pt x="64" y="62"/>
                    </a:lnTo>
                    <a:lnTo>
                      <a:pt x="72" y="59"/>
                    </a:lnTo>
                    <a:lnTo>
                      <a:pt x="69" y="68"/>
                    </a:lnTo>
                    <a:lnTo>
                      <a:pt x="64" y="70"/>
                    </a:lnTo>
                    <a:lnTo>
                      <a:pt x="9" y="97"/>
                    </a:lnTo>
                    <a:lnTo>
                      <a:pt x="64" y="73"/>
                    </a:lnTo>
                    <a:lnTo>
                      <a:pt x="69" y="73"/>
                    </a:lnTo>
                    <a:lnTo>
                      <a:pt x="64" y="81"/>
                    </a:lnTo>
                    <a:lnTo>
                      <a:pt x="55" y="89"/>
                    </a:lnTo>
                    <a:lnTo>
                      <a:pt x="9" y="105"/>
                    </a:lnTo>
                    <a:lnTo>
                      <a:pt x="61" y="86"/>
                    </a:lnTo>
                    <a:lnTo>
                      <a:pt x="64" y="86"/>
                    </a:lnTo>
                    <a:lnTo>
                      <a:pt x="67" y="89"/>
                    </a:lnTo>
                    <a:lnTo>
                      <a:pt x="55" y="99"/>
                    </a:lnTo>
                    <a:lnTo>
                      <a:pt x="67" y="97"/>
                    </a:lnTo>
                    <a:lnTo>
                      <a:pt x="52" y="111"/>
                    </a:lnTo>
                    <a:lnTo>
                      <a:pt x="41" y="119"/>
                    </a:lnTo>
                    <a:lnTo>
                      <a:pt x="19" y="124"/>
                    </a:lnTo>
                    <a:lnTo>
                      <a:pt x="9" y="124"/>
                    </a:lnTo>
                    <a:lnTo>
                      <a:pt x="27" y="122"/>
                    </a:lnTo>
                    <a:lnTo>
                      <a:pt x="50" y="116"/>
                    </a:lnTo>
                    <a:lnTo>
                      <a:pt x="55" y="113"/>
                    </a:lnTo>
                    <a:lnTo>
                      <a:pt x="50" y="122"/>
                    </a:lnTo>
                    <a:lnTo>
                      <a:pt x="38" y="132"/>
                    </a:lnTo>
                    <a:lnTo>
                      <a:pt x="19" y="137"/>
                    </a:lnTo>
                    <a:lnTo>
                      <a:pt x="0" y="143"/>
                    </a:lnTo>
                    <a:lnTo>
                      <a:pt x="25" y="135"/>
                    </a:lnTo>
                    <a:lnTo>
                      <a:pt x="41" y="127"/>
                    </a:lnTo>
                    <a:lnTo>
                      <a:pt x="55" y="119"/>
                    </a:lnTo>
                    <a:lnTo>
                      <a:pt x="58" y="116"/>
                    </a:lnTo>
                    <a:lnTo>
                      <a:pt x="55" y="124"/>
                    </a:lnTo>
                    <a:lnTo>
                      <a:pt x="61" y="122"/>
                    </a:lnTo>
                    <a:lnTo>
                      <a:pt x="67" y="124"/>
                    </a:lnTo>
                    <a:lnTo>
                      <a:pt x="55" y="132"/>
                    </a:lnTo>
                    <a:lnTo>
                      <a:pt x="55" y="137"/>
                    </a:lnTo>
                    <a:lnTo>
                      <a:pt x="41" y="149"/>
                    </a:lnTo>
                    <a:lnTo>
                      <a:pt x="46" y="149"/>
                    </a:lnTo>
                    <a:lnTo>
                      <a:pt x="41" y="155"/>
                    </a:lnTo>
                    <a:lnTo>
                      <a:pt x="22" y="165"/>
                    </a:lnTo>
                    <a:lnTo>
                      <a:pt x="5" y="168"/>
                    </a:lnTo>
                    <a:lnTo>
                      <a:pt x="30" y="162"/>
                    </a:lnTo>
                    <a:lnTo>
                      <a:pt x="45" y="155"/>
                    </a:lnTo>
                    <a:lnTo>
                      <a:pt x="52" y="151"/>
                    </a:lnTo>
                    <a:lnTo>
                      <a:pt x="52" y="160"/>
                    </a:lnTo>
                    <a:lnTo>
                      <a:pt x="52" y="162"/>
                    </a:lnTo>
                    <a:lnTo>
                      <a:pt x="45" y="173"/>
                    </a:lnTo>
                    <a:lnTo>
                      <a:pt x="36" y="181"/>
                    </a:lnTo>
                    <a:lnTo>
                      <a:pt x="41" y="181"/>
                    </a:lnTo>
                    <a:lnTo>
                      <a:pt x="33" y="187"/>
                    </a:lnTo>
                    <a:lnTo>
                      <a:pt x="5" y="200"/>
                    </a:lnTo>
                    <a:lnTo>
                      <a:pt x="25" y="193"/>
                    </a:lnTo>
                    <a:lnTo>
                      <a:pt x="38" y="187"/>
                    </a:lnTo>
                    <a:lnTo>
                      <a:pt x="38" y="195"/>
                    </a:lnTo>
                    <a:lnTo>
                      <a:pt x="30" y="198"/>
                    </a:lnTo>
                    <a:lnTo>
                      <a:pt x="38" y="195"/>
                    </a:lnTo>
                    <a:lnTo>
                      <a:pt x="38" y="200"/>
                    </a:lnTo>
                    <a:lnTo>
                      <a:pt x="33" y="206"/>
                    </a:lnTo>
                    <a:lnTo>
                      <a:pt x="9" y="214"/>
                    </a:lnTo>
                    <a:lnTo>
                      <a:pt x="30" y="206"/>
                    </a:lnTo>
                    <a:lnTo>
                      <a:pt x="30" y="208"/>
                    </a:lnTo>
                    <a:lnTo>
                      <a:pt x="33" y="211"/>
                    </a:lnTo>
                    <a:lnTo>
                      <a:pt x="9" y="231"/>
                    </a:lnTo>
                    <a:lnTo>
                      <a:pt x="27" y="217"/>
                    </a:lnTo>
                    <a:lnTo>
                      <a:pt x="33" y="214"/>
                    </a:lnTo>
                    <a:lnTo>
                      <a:pt x="36" y="219"/>
                    </a:lnTo>
                    <a:lnTo>
                      <a:pt x="30" y="225"/>
                    </a:lnTo>
                    <a:lnTo>
                      <a:pt x="36" y="222"/>
                    </a:lnTo>
                    <a:lnTo>
                      <a:pt x="30" y="238"/>
                    </a:lnTo>
                    <a:lnTo>
                      <a:pt x="5" y="257"/>
                    </a:lnTo>
                    <a:lnTo>
                      <a:pt x="30" y="238"/>
                    </a:lnTo>
                    <a:lnTo>
                      <a:pt x="27" y="246"/>
                    </a:lnTo>
                    <a:lnTo>
                      <a:pt x="36" y="238"/>
                    </a:lnTo>
                    <a:lnTo>
                      <a:pt x="36" y="246"/>
                    </a:lnTo>
                    <a:lnTo>
                      <a:pt x="38" y="284"/>
                    </a:lnTo>
                    <a:lnTo>
                      <a:pt x="64" y="331"/>
                    </a:lnTo>
                    <a:lnTo>
                      <a:pt x="38" y="282"/>
                    </a:lnTo>
                    <a:lnTo>
                      <a:pt x="38" y="263"/>
                    </a:lnTo>
                    <a:lnTo>
                      <a:pt x="41" y="249"/>
                    </a:lnTo>
                    <a:lnTo>
                      <a:pt x="45" y="238"/>
                    </a:lnTo>
                    <a:lnTo>
                      <a:pt x="50" y="219"/>
                    </a:lnTo>
                    <a:lnTo>
                      <a:pt x="55" y="227"/>
                    </a:lnTo>
                    <a:lnTo>
                      <a:pt x="92" y="331"/>
                    </a:lnTo>
                    <a:lnTo>
                      <a:pt x="58" y="227"/>
                    </a:lnTo>
                    <a:lnTo>
                      <a:pt x="58" y="217"/>
                    </a:lnTo>
                    <a:lnTo>
                      <a:pt x="64" y="222"/>
                    </a:lnTo>
                    <a:lnTo>
                      <a:pt x="69" y="322"/>
                    </a:lnTo>
                    <a:lnTo>
                      <a:pt x="67" y="236"/>
                    </a:lnTo>
                    <a:lnTo>
                      <a:pt x="64" y="219"/>
                    </a:lnTo>
                    <a:lnTo>
                      <a:pt x="61" y="214"/>
                    </a:lnTo>
                    <a:lnTo>
                      <a:pt x="64" y="200"/>
                    </a:lnTo>
                    <a:lnTo>
                      <a:pt x="67" y="211"/>
                    </a:lnTo>
                    <a:lnTo>
                      <a:pt x="75" y="233"/>
                    </a:lnTo>
                    <a:lnTo>
                      <a:pt x="83" y="246"/>
                    </a:lnTo>
                    <a:lnTo>
                      <a:pt x="106" y="266"/>
                    </a:lnTo>
                    <a:lnTo>
                      <a:pt x="153" y="301"/>
                    </a:lnTo>
                    <a:lnTo>
                      <a:pt x="92" y="249"/>
                    </a:lnTo>
                    <a:lnTo>
                      <a:pt x="80" y="236"/>
                    </a:lnTo>
                    <a:lnTo>
                      <a:pt x="75" y="227"/>
                    </a:lnTo>
                    <a:lnTo>
                      <a:pt x="69" y="217"/>
                    </a:lnTo>
                    <a:lnTo>
                      <a:pt x="72" y="187"/>
                    </a:lnTo>
                    <a:lnTo>
                      <a:pt x="75" y="195"/>
                    </a:lnTo>
                    <a:lnTo>
                      <a:pt x="75" y="179"/>
                    </a:lnTo>
                    <a:lnTo>
                      <a:pt x="75" y="173"/>
                    </a:lnTo>
                    <a:lnTo>
                      <a:pt x="80" y="187"/>
                    </a:lnTo>
                    <a:lnTo>
                      <a:pt x="134" y="287"/>
                    </a:lnTo>
                    <a:lnTo>
                      <a:pt x="88" y="206"/>
                    </a:lnTo>
                    <a:lnTo>
                      <a:pt x="83" y="198"/>
                    </a:lnTo>
                    <a:lnTo>
                      <a:pt x="80" y="187"/>
                    </a:lnTo>
                    <a:lnTo>
                      <a:pt x="80" y="157"/>
                    </a:lnTo>
                    <a:lnTo>
                      <a:pt x="83" y="160"/>
                    </a:lnTo>
                    <a:lnTo>
                      <a:pt x="86" y="143"/>
                    </a:lnTo>
                    <a:lnTo>
                      <a:pt x="94" y="149"/>
                    </a:lnTo>
                    <a:lnTo>
                      <a:pt x="136" y="260"/>
                    </a:lnTo>
                    <a:lnTo>
                      <a:pt x="114" y="206"/>
                    </a:lnTo>
                    <a:lnTo>
                      <a:pt x="106" y="181"/>
                    </a:lnTo>
                    <a:lnTo>
                      <a:pt x="94" y="160"/>
                    </a:lnTo>
                    <a:lnTo>
                      <a:pt x="94" y="146"/>
                    </a:lnTo>
                    <a:lnTo>
                      <a:pt x="92" y="124"/>
                    </a:lnTo>
                    <a:lnTo>
                      <a:pt x="97" y="127"/>
                    </a:lnTo>
                    <a:lnTo>
                      <a:pt x="119" y="238"/>
                    </a:lnTo>
                    <a:lnTo>
                      <a:pt x="94" y="119"/>
                    </a:lnTo>
                    <a:lnTo>
                      <a:pt x="94" y="108"/>
                    </a:lnTo>
                    <a:lnTo>
                      <a:pt x="97" y="116"/>
                    </a:lnTo>
                    <a:lnTo>
                      <a:pt x="97" y="92"/>
                    </a:lnTo>
                    <a:lnTo>
                      <a:pt x="102" y="99"/>
                    </a:lnTo>
                    <a:lnTo>
                      <a:pt x="102" y="86"/>
                    </a:lnTo>
                    <a:lnTo>
                      <a:pt x="111" y="94"/>
                    </a:lnTo>
                    <a:lnTo>
                      <a:pt x="122" y="122"/>
                    </a:lnTo>
                    <a:lnTo>
                      <a:pt x="136" y="137"/>
                    </a:lnTo>
                    <a:lnTo>
                      <a:pt x="161" y="165"/>
                    </a:lnTo>
                    <a:lnTo>
                      <a:pt x="175" y="189"/>
                    </a:lnTo>
                    <a:lnTo>
                      <a:pt x="136" y="137"/>
                    </a:lnTo>
                    <a:lnTo>
                      <a:pt x="125" y="124"/>
                    </a:lnTo>
                    <a:lnTo>
                      <a:pt x="114" y="105"/>
                    </a:lnTo>
                    <a:lnTo>
                      <a:pt x="111" y="92"/>
                    </a:lnTo>
                    <a:lnTo>
                      <a:pt x="106" y="68"/>
                    </a:lnTo>
                    <a:lnTo>
                      <a:pt x="108" y="70"/>
                    </a:lnTo>
                    <a:lnTo>
                      <a:pt x="114" y="68"/>
                    </a:lnTo>
                    <a:lnTo>
                      <a:pt x="111" y="56"/>
                    </a:lnTo>
                    <a:lnTo>
                      <a:pt x="116" y="68"/>
                    </a:lnTo>
                    <a:lnTo>
                      <a:pt x="122" y="79"/>
                    </a:lnTo>
                    <a:lnTo>
                      <a:pt x="136" y="89"/>
                    </a:lnTo>
                    <a:lnTo>
                      <a:pt x="156" y="99"/>
                    </a:lnTo>
                    <a:lnTo>
                      <a:pt x="195" y="127"/>
                    </a:lnTo>
                    <a:lnTo>
                      <a:pt x="130" y="86"/>
                    </a:lnTo>
                    <a:lnTo>
                      <a:pt x="122" y="75"/>
                    </a:lnTo>
                    <a:lnTo>
                      <a:pt x="119" y="70"/>
                    </a:lnTo>
                    <a:lnTo>
                      <a:pt x="119" y="43"/>
                    </a:lnTo>
                    <a:lnTo>
                      <a:pt x="125" y="52"/>
                    </a:lnTo>
                    <a:lnTo>
                      <a:pt x="134" y="64"/>
                    </a:lnTo>
                    <a:lnTo>
                      <a:pt x="150" y="86"/>
                    </a:lnTo>
                    <a:lnTo>
                      <a:pt x="172" y="108"/>
                    </a:lnTo>
                    <a:lnTo>
                      <a:pt x="178" y="119"/>
                    </a:lnTo>
                    <a:lnTo>
                      <a:pt x="125" y="62"/>
                    </a:lnTo>
                    <a:lnTo>
                      <a:pt x="125" y="46"/>
                    </a:lnTo>
                    <a:lnTo>
                      <a:pt x="128" y="32"/>
                    </a:lnTo>
                    <a:lnTo>
                      <a:pt x="125" y="23"/>
                    </a:lnTo>
                    <a:lnTo>
                      <a:pt x="122" y="21"/>
                    </a:lnTo>
                    <a:lnTo>
                      <a:pt x="125" y="16"/>
                    </a:lnTo>
                    <a:lnTo>
                      <a:pt x="128" y="8"/>
                    </a:lnTo>
                    <a:lnTo>
                      <a:pt x="134" y="2"/>
                    </a:lnTo>
                    <a:lnTo>
                      <a:pt x="139" y="0"/>
                    </a:lnTo>
                    <a:lnTo>
                      <a:pt x="128"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 name="Freeform 88">
                <a:extLst>
                  <a:ext uri="{FF2B5EF4-FFF2-40B4-BE49-F238E27FC236}">
                    <a16:creationId xmlns:a16="http://schemas.microsoft.com/office/drawing/2014/main" id="{03CC8A8C-52EB-4F40-B1DA-C407662A7DBD}"/>
                  </a:ext>
                </a:extLst>
              </p:cNvPr>
              <p:cNvSpPr>
                <a:spLocks/>
              </p:cNvSpPr>
              <p:nvPr/>
            </p:nvSpPr>
            <p:spPr bwMode="ltGray">
              <a:xfrm>
                <a:off x="5091" y="3509"/>
                <a:ext cx="122" cy="289"/>
              </a:xfrm>
              <a:custGeom>
                <a:avLst/>
                <a:gdLst>
                  <a:gd name="T0" fmla="*/ 121 w 122"/>
                  <a:gd name="T1" fmla="*/ 103 h 289"/>
                  <a:gd name="T2" fmla="*/ 108 w 122"/>
                  <a:gd name="T3" fmla="*/ 10 h 289"/>
                  <a:gd name="T4" fmla="*/ 92 w 122"/>
                  <a:gd name="T5" fmla="*/ 1 h 289"/>
                  <a:gd name="T6" fmla="*/ 79 w 122"/>
                  <a:gd name="T7" fmla="*/ 0 h 289"/>
                  <a:gd name="T8" fmla="*/ 58 w 122"/>
                  <a:gd name="T9" fmla="*/ 4 h 289"/>
                  <a:gd name="T10" fmla="*/ 45 w 122"/>
                  <a:gd name="T11" fmla="*/ 14 h 289"/>
                  <a:gd name="T12" fmla="*/ 31 w 122"/>
                  <a:gd name="T13" fmla="*/ 28 h 289"/>
                  <a:gd name="T14" fmla="*/ 17 w 122"/>
                  <a:gd name="T15" fmla="*/ 54 h 289"/>
                  <a:gd name="T16" fmla="*/ 9 w 122"/>
                  <a:gd name="T17" fmla="*/ 90 h 289"/>
                  <a:gd name="T18" fmla="*/ 5 w 122"/>
                  <a:gd name="T19" fmla="*/ 121 h 289"/>
                  <a:gd name="T20" fmla="*/ 0 w 122"/>
                  <a:gd name="T21" fmla="*/ 164 h 289"/>
                  <a:gd name="T22" fmla="*/ 0 w 122"/>
                  <a:gd name="T23" fmla="*/ 192 h 289"/>
                  <a:gd name="T24" fmla="*/ 9 w 122"/>
                  <a:gd name="T25" fmla="*/ 230 h 289"/>
                  <a:gd name="T26" fmla="*/ 27 w 122"/>
                  <a:gd name="T27" fmla="*/ 262 h 289"/>
                  <a:gd name="T28" fmla="*/ 45 w 122"/>
                  <a:gd name="T29" fmla="*/ 288 h 289"/>
                  <a:gd name="T30" fmla="*/ 35 w 122"/>
                  <a:gd name="T31" fmla="*/ 249 h 289"/>
                  <a:gd name="T32" fmla="*/ 31 w 122"/>
                  <a:gd name="T33" fmla="*/ 212 h 289"/>
                  <a:gd name="T34" fmla="*/ 33 w 122"/>
                  <a:gd name="T35" fmla="*/ 174 h 289"/>
                  <a:gd name="T36" fmla="*/ 35 w 122"/>
                  <a:gd name="T37" fmla="*/ 141 h 289"/>
                  <a:gd name="T38" fmla="*/ 39 w 122"/>
                  <a:gd name="T39" fmla="*/ 107 h 289"/>
                  <a:gd name="T40" fmla="*/ 45 w 122"/>
                  <a:gd name="T41" fmla="*/ 76 h 289"/>
                  <a:gd name="T42" fmla="*/ 47 w 122"/>
                  <a:gd name="T43" fmla="*/ 53 h 289"/>
                  <a:gd name="T44" fmla="*/ 55 w 122"/>
                  <a:gd name="T45" fmla="*/ 30 h 289"/>
                  <a:gd name="T46" fmla="*/ 73 w 122"/>
                  <a:gd name="T47" fmla="*/ 11 h 289"/>
                  <a:gd name="T48" fmla="*/ 88 w 122"/>
                  <a:gd name="T49" fmla="*/ 13 h 289"/>
                  <a:gd name="T50" fmla="*/ 103 w 122"/>
                  <a:gd name="T51" fmla="*/ 65 h 289"/>
                  <a:gd name="T52" fmla="*/ 116 w 122"/>
                  <a:gd name="T53" fmla="*/ 76 h 289"/>
                  <a:gd name="T54" fmla="*/ 121 w 122"/>
                  <a:gd name="T55" fmla="*/ 10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289">
                    <a:moveTo>
                      <a:pt x="121" y="103"/>
                    </a:moveTo>
                    <a:lnTo>
                      <a:pt x="108" y="10"/>
                    </a:lnTo>
                    <a:lnTo>
                      <a:pt x="92" y="1"/>
                    </a:lnTo>
                    <a:lnTo>
                      <a:pt x="79" y="0"/>
                    </a:lnTo>
                    <a:lnTo>
                      <a:pt x="58" y="4"/>
                    </a:lnTo>
                    <a:lnTo>
                      <a:pt x="45" y="14"/>
                    </a:lnTo>
                    <a:lnTo>
                      <a:pt x="31" y="28"/>
                    </a:lnTo>
                    <a:lnTo>
                      <a:pt x="17" y="54"/>
                    </a:lnTo>
                    <a:lnTo>
                      <a:pt x="9" y="90"/>
                    </a:lnTo>
                    <a:lnTo>
                      <a:pt x="5" y="121"/>
                    </a:lnTo>
                    <a:lnTo>
                      <a:pt x="0" y="164"/>
                    </a:lnTo>
                    <a:lnTo>
                      <a:pt x="0" y="192"/>
                    </a:lnTo>
                    <a:lnTo>
                      <a:pt x="9" y="230"/>
                    </a:lnTo>
                    <a:lnTo>
                      <a:pt x="27" y="262"/>
                    </a:lnTo>
                    <a:lnTo>
                      <a:pt x="45" y="288"/>
                    </a:lnTo>
                    <a:lnTo>
                      <a:pt x="35" y="249"/>
                    </a:lnTo>
                    <a:lnTo>
                      <a:pt x="31" y="212"/>
                    </a:lnTo>
                    <a:lnTo>
                      <a:pt x="33" y="174"/>
                    </a:lnTo>
                    <a:lnTo>
                      <a:pt x="35" y="141"/>
                    </a:lnTo>
                    <a:lnTo>
                      <a:pt x="39" y="107"/>
                    </a:lnTo>
                    <a:lnTo>
                      <a:pt x="45" y="76"/>
                    </a:lnTo>
                    <a:lnTo>
                      <a:pt x="47" y="53"/>
                    </a:lnTo>
                    <a:lnTo>
                      <a:pt x="55" y="30"/>
                    </a:lnTo>
                    <a:lnTo>
                      <a:pt x="73" y="11"/>
                    </a:lnTo>
                    <a:lnTo>
                      <a:pt x="88" y="13"/>
                    </a:lnTo>
                    <a:lnTo>
                      <a:pt x="103" y="65"/>
                    </a:lnTo>
                    <a:lnTo>
                      <a:pt x="116" y="76"/>
                    </a:lnTo>
                    <a:lnTo>
                      <a:pt x="121" y="10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 name="Freeform 89">
                <a:extLst>
                  <a:ext uri="{FF2B5EF4-FFF2-40B4-BE49-F238E27FC236}">
                    <a16:creationId xmlns:a16="http://schemas.microsoft.com/office/drawing/2014/main" id="{FF13C378-9E43-497D-985B-AF484B8413EB}"/>
                  </a:ext>
                </a:extLst>
              </p:cNvPr>
              <p:cNvSpPr>
                <a:spLocks/>
              </p:cNvSpPr>
              <p:nvPr/>
            </p:nvSpPr>
            <p:spPr bwMode="ltGray">
              <a:xfrm>
                <a:off x="4882" y="3332"/>
                <a:ext cx="266" cy="590"/>
              </a:xfrm>
              <a:custGeom>
                <a:avLst/>
                <a:gdLst>
                  <a:gd name="T0" fmla="*/ 178 w 266"/>
                  <a:gd name="T1" fmla="*/ 6 h 590"/>
                  <a:gd name="T2" fmla="*/ 171 w 266"/>
                  <a:gd name="T3" fmla="*/ 25 h 590"/>
                  <a:gd name="T4" fmla="*/ 112 w 266"/>
                  <a:gd name="T5" fmla="*/ 21 h 590"/>
                  <a:gd name="T6" fmla="*/ 135 w 266"/>
                  <a:gd name="T7" fmla="*/ 29 h 590"/>
                  <a:gd name="T8" fmla="*/ 161 w 266"/>
                  <a:gd name="T9" fmla="*/ 40 h 590"/>
                  <a:gd name="T10" fmla="*/ 105 w 266"/>
                  <a:gd name="T11" fmla="*/ 55 h 590"/>
                  <a:gd name="T12" fmla="*/ 148 w 266"/>
                  <a:gd name="T13" fmla="*/ 60 h 590"/>
                  <a:gd name="T14" fmla="*/ 152 w 266"/>
                  <a:gd name="T15" fmla="*/ 77 h 590"/>
                  <a:gd name="T16" fmla="*/ 26 w 266"/>
                  <a:gd name="T17" fmla="*/ 160 h 590"/>
                  <a:gd name="T18" fmla="*/ 143 w 266"/>
                  <a:gd name="T19" fmla="*/ 100 h 590"/>
                  <a:gd name="T20" fmla="*/ 118 w 266"/>
                  <a:gd name="T21" fmla="*/ 134 h 590"/>
                  <a:gd name="T22" fmla="*/ 134 w 266"/>
                  <a:gd name="T23" fmla="*/ 137 h 590"/>
                  <a:gd name="T24" fmla="*/ 112 w 266"/>
                  <a:gd name="T25" fmla="*/ 184 h 590"/>
                  <a:gd name="T26" fmla="*/ 66 w 266"/>
                  <a:gd name="T27" fmla="*/ 234 h 590"/>
                  <a:gd name="T28" fmla="*/ 118 w 266"/>
                  <a:gd name="T29" fmla="*/ 197 h 590"/>
                  <a:gd name="T30" fmla="*/ 75 w 266"/>
                  <a:gd name="T31" fmla="*/ 271 h 590"/>
                  <a:gd name="T32" fmla="*/ 115 w 266"/>
                  <a:gd name="T33" fmla="*/ 223 h 590"/>
                  <a:gd name="T34" fmla="*/ 124 w 266"/>
                  <a:gd name="T35" fmla="*/ 223 h 590"/>
                  <a:gd name="T36" fmla="*/ 108 w 266"/>
                  <a:gd name="T37" fmla="*/ 266 h 590"/>
                  <a:gd name="T38" fmla="*/ 121 w 266"/>
                  <a:gd name="T39" fmla="*/ 266 h 590"/>
                  <a:gd name="T40" fmla="*/ 97 w 266"/>
                  <a:gd name="T41" fmla="*/ 317 h 590"/>
                  <a:gd name="T42" fmla="*/ 111 w 266"/>
                  <a:gd name="T43" fmla="*/ 304 h 590"/>
                  <a:gd name="T44" fmla="*/ 98 w 266"/>
                  <a:gd name="T45" fmla="*/ 352 h 590"/>
                  <a:gd name="T46" fmla="*/ 108 w 266"/>
                  <a:gd name="T47" fmla="*/ 336 h 590"/>
                  <a:gd name="T48" fmla="*/ 120 w 266"/>
                  <a:gd name="T49" fmla="*/ 331 h 590"/>
                  <a:gd name="T50" fmla="*/ 112 w 266"/>
                  <a:gd name="T51" fmla="*/ 367 h 590"/>
                  <a:gd name="T52" fmla="*/ 88 w 266"/>
                  <a:gd name="T53" fmla="*/ 432 h 590"/>
                  <a:gd name="T54" fmla="*/ 120 w 266"/>
                  <a:gd name="T55" fmla="*/ 382 h 590"/>
                  <a:gd name="T56" fmla="*/ 127 w 266"/>
                  <a:gd name="T57" fmla="*/ 373 h 590"/>
                  <a:gd name="T58" fmla="*/ 125 w 266"/>
                  <a:gd name="T59" fmla="*/ 427 h 590"/>
                  <a:gd name="T60" fmla="*/ 135 w 266"/>
                  <a:gd name="T61" fmla="*/ 454 h 590"/>
                  <a:gd name="T62" fmla="*/ 139 w 266"/>
                  <a:gd name="T63" fmla="*/ 424 h 590"/>
                  <a:gd name="T64" fmla="*/ 234 w 266"/>
                  <a:gd name="T65" fmla="*/ 504 h 590"/>
                  <a:gd name="T66" fmla="*/ 148 w 266"/>
                  <a:gd name="T67" fmla="*/ 387 h 590"/>
                  <a:gd name="T68" fmla="*/ 167 w 266"/>
                  <a:gd name="T69" fmla="*/ 412 h 590"/>
                  <a:gd name="T70" fmla="*/ 141 w 266"/>
                  <a:gd name="T71" fmla="*/ 346 h 590"/>
                  <a:gd name="T72" fmla="*/ 245 w 266"/>
                  <a:gd name="T73" fmla="*/ 398 h 590"/>
                  <a:gd name="T74" fmla="*/ 141 w 266"/>
                  <a:gd name="T75" fmla="*/ 327 h 590"/>
                  <a:gd name="T76" fmla="*/ 156 w 266"/>
                  <a:gd name="T77" fmla="*/ 310 h 590"/>
                  <a:gd name="T78" fmla="*/ 144 w 266"/>
                  <a:gd name="T79" fmla="*/ 283 h 590"/>
                  <a:gd name="T80" fmla="*/ 161 w 266"/>
                  <a:gd name="T81" fmla="*/ 283 h 590"/>
                  <a:gd name="T82" fmla="*/ 208 w 266"/>
                  <a:gd name="T83" fmla="*/ 333 h 590"/>
                  <a:gd name="T84" fmla="*/ 162 w 266"/>
                  <a:gd name="T85" fmla="*/ 238 h 590"/>
                  <a:gd name="T86" fmla="*/ 153 w 266"/>
                  <a:gd name="T87" fmla="*/ 202 h 590"/>
                  <a:gd name="T88" fmla="*/ 167 w 266"/>
                  <a:gd name="T89" fmla="*/ 196 h 590"/>
                  <a:gd name="T90" fmla="*/ 164 w 266"/>
                  <a:gd name="T91" fmla="*/ 163 h 590"/>
                  <a:gd name="T92" fmla="*/ 170 w 266"/>
                  <a:gd name="T93" fmla="*/ 158 h 590"/>
                  <a:gd name="T94" fmla="*/ 201 w 266"/>
                  <a:gd name="T95" fmla="*/ 189 h 590"/>
                  <a:gd name="T96" fmla="*/ 176 w 266"/>
                  <a:gd name="T97" fmla="*/ 140 h 590"/>
                  <a:gd name="T98" fmla="*/ 178 w 266"/>
                  <a:gd name="T99" fmla="*/ 98 h 590"/>
                  <a:gd name="T100" fmla="*/ 176 w 266"/>
                  <a:gd name="T101" fmla="*/ 75 h 590"/>
                  <a:gd name="T102" fmla="*/ 204 w 266"/>
                  <a:gd name="T103" fmla="*/ 74 h 590"/>
                  <a:gd name="T104" fmla="*/ 197 w 266"/>
                  <a:gd name="T105" fmla="*/ 40 h 590"/>
                  <a:gd name="T106" fmla="*/ 209 w 266"/>
                  <a:gd name="T107" fmla="*/ 32 h 590"/>
                  <a:gd name="T108" fmla="*/ 205 w 266"/>
                  <a:gd name="T109"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590">
                    <a:moveTo>
                      <a:pt x="205" y="0"/>
                    </a:moveTo>
                    <a:lnTo>
                      <a:pt x="195" y="1"/>
                    </a:lnTo>
                    <a:lnTo>
                      <a:pt x="178" y="6"/>
                    </a:lnTo>
                    <a:lnTo>
                      <a:pt x="190" y="9"/>
                    </a:lnTo>
                    <a:lnTo>
                      <a:pt x="181" y="16"/>
                    </a:lnTo>
                    <a:lnTo>
                      <a:pt x="171" y="25"/>
                    </a:lnTo>
                    <a:lnTo>
                      <a:pt x="157" y="28"/>
                    </a:lnTo>
                    <a:lnTo>
                      <a:pt x="135" y="27"/>
                    </a:lnTo>
                    <a:lnTo>
                      <a:pt x="112" y="21"/>
                    </a:lnTo>
                    <a:lnTo>
                      <a:pt x="52" y="27"/>
                    </a:lnTo>
                    <a:lnTo>
                      <a:pt x="111" y="23"/>
                    </a:lnTo>
                    <a:lnTo>
                      <a:pt x="135" y="29"/>
                    </a:lnTo>
                    <a:lnTo>
                      <a:pt x="157" y="28"/>
                    </a:lnTo>
                    <a:lnTo>
                      <a:pt x="171" y="33"/>
                    </a:lnTo>
                    <a:lnTo>
                      <a:pt x="161" y="40"/>
                    </a:lnTo>
                    <a:lnTo>
                      <a:pt x="167" y="43"/>
                    </a:lnTo>
                    <a:lnTo>
                      <a:pt x="148" y="56"/>
                    </a:lnTo>
                    <a:lnTo>
                      <a:pt x="105" y="55"/>
                    </a:lnTo>
                    <a:lnTo>
                      <a:pt x="50" y="102"/>
                    </a:lnTo>
                    <a:lnTo>
                      <a:pt x="105" y="56"/>
                    </a:lnTo>
                    <a:lnTo>
                      <a:pt x="148" y="60"/>
                    </a:lnTo>
                    <a:lnTo>
                      <a:pt x="161" y="61"/>
                    </a:lnTo>
                    <a:lnTo>
                      <a:pt x="138" y="77"/>
                    </a:lnTo>
                    <a:lnTo>
                      <a:pt x="152" y="77"/>
                    </a:lnTo>
                    <a:lnTo>
                      <a:pt x="127" y="95"/>
                    </a:lnTo>
                    <a:lnTo>
                      <a:pt x="80" y="119"/>
                    </a:lnTo>
                    <a:lnTo>
                      <a:pt x="26" y="160"/>
                    </a:lnTo>
                    <a:lnTo>
                      <a:pt x="82" y="122"/>
                    </a:lnTo>
                    <a:lnTo>
                      <a:pt x="129" y="98"/>
                    </a:lnTo>
                    <a:lnTo>
                      <a:pt x="143" y="100"/>
                    </a:lnTo>
                    <a:lnTo>
                      <a:pt x="121" y="114"/>
                    </a:lnTo>
                    <a:lnTo>
                      <a:pt x="135" y="117"/>
                    </a:lnTo>
                    <a:lnTo>
                      <a:pt x="118" y="134"/>
                    </a:lnTo>
                    <a:lnTo>
                      <a:pt x="4" y="276"/>
                    </a:lnTo>
                    <a:lnTo>
                      <a:pt x="118" y="137"/>
                    </a:lnTo>
                    <a:lnTo>
                      <a:pt x="134" y="137"/>
                    </a:lnTo>
                    <a:lnTo>
                      <a:pt x="116" y="158"/>
                    </a:lnTo>
                    <a:lnTo>
                      <a:pt x="129" y="158"/>
                    </a:lnTo>
                    <a:lnTo>
                      <a:pt x="112" y="184"/>
                    </a:lnTo>
                    <a:lnTo>
                      <a:pt x="66" y="233"/>
                    </a:lnTo>
                    <a:lnTo>
                      <a:pt x="18" y="303"/>
                    </a:lnTo>
                    <a:lnTo>
                      <a:pt x="66" y="234"/>
                    </a:lnTo>
                    <a:lnTo>
                      <a:pt x="115" y="186"/>
                    </a:lnTo>
                    <a:lnTo>
                      <a:pt x="129" y="178"/>
                    </a:lnTo>
                    <a:lnTo>
                      <a:pt x="118" y="197"/>
                    </a:lnTo>
                    <a:lnTo>
                      <a:pt x="127" y="194"/>
                    </a:lnTo>
                    <a:lnTo>
                      <a:pt x="112" y="220"/>
                    </a:lnTo>
                    <a:lnTo>
                      <a:pt x="75" y="271"/>
                    </a:lnTo>
                    <a:lnTo>
                      <a:pt x="0" y="338"/>
                    </a:lnTo>
                    <a:lnTo>
                      <a:pt x="73" y="273"/>
                    </a:lnTo>
                    <a:lnTo>
                      <a:pt x="115" y="223"/>
                    </a:lnTo>
                    <a:lnTo>
                      <a:pt x="120" y="223"/>
                    </a:lnTo>
                    <a:lnTo>
                      <a:pt x="50" y="373"/>
                    </a:lnTo>
                    <a:lnTo>
                      <a:pt x="124" y="223"/>
                    </a:lnTo>
                    <a:lnTo>
                      <a:pt x="115" y="243"/>
                    </a:lnTo>
                    <a:lnTo>
                      <a:pt x="124" y="236"/>
                    </a:lnTo>
                    <a:lnTo>
                      <a:pt x="108" y="266"/>
                    </a:lnTo>
                    <a:lnTo>
                      <a:pt x="60" y="336"/>
                    </a:lnTo>
                    <a:lnTo>
                      <a:pt x="108" y="271"/>
                    </a:lnTo>
                    <a:lnTo>
                      <a:pt x="121" y="266"/>
                    </a:lnTo>
                    <a:lnTo>
                      <a:pt x="108" y="286"/>
                    </a:lnTo>
                    <a:lnTo>
                      <a:pt x="52" y="424"/>
                    </a:lnTo>
                    <a:lnTo>
                      <a:pt x="97" y="317"/>
                    </a:lnTo>
                    <a:lnTo>
                      <a:pt x="112" y="286"/>
                    </a:lnTo>
                    <a:lnTo>
                      <a:pt x="121" y="283"/>
                    </a:lnTo>
                    <a:lnTo>
                      <a:pt x="111" y="304"/>
                    </a:lnTo>
                    <a:lnTo>
                      <a:pt x="120" y="302"/>
                    </a:lnTo>
                    <a:lnTo>
                      <a:pt x="105" y="328"/>
                    </a:lnTo>
                    <a:lnTo>
                      <a:pt x="98" y="352"/>
                    </a:lnTo>
                    <a:lnTo>
                      <a:pt x="25" y="430"/>
                    </a:lnTo>
                    <a:lnTo>
                      <a:pt x="100" y="353"/>
                    </a:lnTo>
                    <a:lnTo>
                      <a:pt x="108" y="336"/>
                    </a:lnTo>
                    <a:lnTo>
                      <a:pt x="118" y="331"/>
                    </a:lnTo>
                    <a:lnTo>
                      <a:pt x="100" y="377"/>
                    </a:lnTo>
                    <a:lnTo>
                      <a:pt x="120" y="331"/>
                    </a:lnTo>
                    <a:lnTo>
                      <a:pt x="108" y="353"/>
                    </a:lnTo>
                    <a:lnTo>
                      <a:pt x="121" y="348"/>
                    </a:lnTo>
                    <a:lnTo>
                      <a:pt x="112" y="367"/>
                    </a:lnTo>
                    <a:lnTo>
                      <a:pt x="88" y="432"/>
                    </a:lnTo>
                    <a:lnTo>
                      <a:pt x="62" y="471"/>
                    </a:lnTo>
                    <a:lnTo>
                      <a:pt x="88" y="432"/>
                    </a:lnTo>
                    <a:lnTo>
                      <a:pt x="115" y="370"/>
                    </a:lnTo>
                    <a:lnTo>
                      <a:pt x="124" y="367"/>
                    </a:lnTo>
                    <a:lnTo>
                      <a:pt x="120" y="382"/>
                    </a:lnTo>
                    <a:lnTo>
                      <a:pt x="100" y="424"/>
                    </a:lnTo>
                    <a:lnTo>
                      <a:pt x="121" y="387"/>
                    </a:lnTo>
                    <a:lnTo>
                      <a:pt x="127" y="373"/>
                    </a:lnTo>
                    <a:lnTo>
                      <a:pt x="118" y="406"/>
                    </a:lnTo>
                    <a:lnTo>
                      <a:pt x="129" y="400"/>
                    </a:lnTo>
                    <a:lnTo>
                      <a:pt x="125" y="427"/>
                    </a:lnTo>
                    <a:lnTo>
                      <a:pt x="132" y="416"/>
                    </a:lnTo>
                    <a:lnTo>
                      <a:pt x="138" y="425"/>
                    </a:lnTo>
                    <a:lnTo>
                      <a:pt x="135" y="454"/>
                    </a:lnTo>
                    <a:lnTo>
                      <a:pt x="89" y="589"/>
                    </a:lnTo>
                    <a:lnTo>
                      <a:pt x="139" y="454"/>
                    </a:lnTo>
                    <a:lnTo>
                      <a:pt x="139" y="424"/>
                    </a:lnTo>
                    <a:lnTo>
                      <a:pt x="139" y="406"/>
                    </a:lnTo>
                    <a:lnTo>
                      <a:pt x="150" y="416"/>
                    </a:lnTo>
                    <a:lnTo>
                      <a:pt x="234" y="504"/>
                    </a:lnTo>
                    <a:lnTo>
                      <a:pt x="146" y="406"/>
                    </a:lnTo>
                    <a:lnTo>
                      <a:pt x="139" y="382"/>
                    </a:lnTo>
                    <a:lnTo>
                      <a:pt x="148" y="387"/>
                    </a:lnTo>
                    <a:lnTo>
                      <a:pt x="135" y="356"/>
                    </a:lnTo>
                    <a:lnTo>
                      <a:pt x="146" y="369"/>
                    </a:lnTo>
                    <a:lnTo>
                      <a:pt x="167" y="412"/>
                    </a:lnTo>
                    <a:lnTo>
                      <a:pt x="148" y="365"/>
                    </a:lnTo>
                    <a:lnTo>
                      <a:pt x="139" y="346"/>
                    </a:lnTo>
                    <a:lnTo>
                      <a:pt x="141" y="346"/>
                    </a:lnTo>
                    <a:lnTo>
                      <a:pt x="152" y="356"/>
                    </a:lnTo>
                    <a:lnTo>
                      <a:pt x="173" y="380"/>
                    </a:lnTo>
                    <a:lnTo>
                      <a:pt x="245" y="398"/>
                    </a:lnTo>
                    <a:lnTo>
                      <a:pt x="171" y="377"/>
                    </a:lnTo>
                    <a:lnTo>
                      <a:pt x="148" y="348"/>
                    </a:lnTo>
                    <a:lnTo>
                      <a:pt x="141" y="327"/>
                    </a:lnTo>
                    <a:lnTo>
                      <a:pt x="152" y="327"/>
                    </a:lnTo>
                    <a:lnTo>
                      <a:pt x="141" y="304"/>
                    </a:lnTo>
                    <a:lnTo>
                      <a:pt x="156" y="310"/>
                    </a:lnTo>
                    <a:lnTo>
                      <a:pt x="205" y="352"/>
                    </a:lnTo>
                    <a:lnTo>
                      <a:pt x="156" y="308"/>
                    </a:lnTo>
                    <a:lnTo>
                      <a:pt x="144" y="283"/>
                    </a:lnTo>
                    <a:lnTo>
                      <a:pt x="157" y="290"/>
                    </a:lnTo>
                    <a:lnTo>
                      <a:pt x="148" y="270"/>
                    </a:lnTo>
                    <a:lnTo>
                      <a:pt x="161" y="283"/>
                    </a:lnTo>
                    <a:lnTo>
                      <a:pt x="152" y="253"/>
                    </a:lnTo>
                    <a:lnTo>
                      <a:pt x="162" y="268"/>
                    </a:lnTo>
                    <a:lnTo>
                      <a:pt x="208" y="333"/>
                    </a:lnTo>
                    <a:lnTo>
                      <a:pt x="161" y="268"/>
                    </a:lnTo>
                    <a:lnTo>
                      <a:pt x="150" y="229"/>
                    </a:lnTo>
                    <a:lnTo>
                      <a:pt x="162" y="238"/>
                    </a:lnTo>
                    <a:lnTo>
                      <a:pt x="236" y="275"/>
                    </a:lnTo>
                    <a:lnTo>
                      <a:pt x="162" y="236"/>
                    </a:lnTo>
                    <a:lnTo>
                      <a:pt x="153" y="202"/>
                    </a:lnTo>
                    <a:lnTo>
                      <a:pt x="164" y="207"/>
                    </a:lnTo>
                    <a:lnTo>
                      <a:pt x="156" y="189"/>
                    </a:lnTo>
                    <a:lnTo>
                      <a:pt x="167" y="196"/>
                    </a:lnTo>
                    <a:lnTo>
                      <a:pt x="200" y="288"/>
                    </a:lnTo>
                    <a:lnTo>
                      <a:pt x="164" y="188"/>
                    </a:lnTo>
                    <a:lnTo>
                      <a:pt x="164" y="163"/>
                    </a:lnTo>
                    <a:lnTo>
                      <a:pt x="175" y="173"/>
                    </a:lnTo>
                    <a:lnTo>
                      <a:pt x="197" y="226"/>
                    </a:lnTo>
                    <a:lnTo>
                      <a:pt x="170" y="158"/>
                    </a:lnTo>
                    <a:lnTo>
                      <a:pt x="167" y="137"/>
                    </a:lnTo>
                    <a:lnTo>
                      <a:pt x="175" y="147"/>
                    </a:lnTo>
                    <a:lnTo>
                      <a:pt x="201" y="189"/>
                    </a:lnTo>
                    <a:lnTo>
                      <a:pt x="265" y="213"/>
                    </a:lnTo>
                    <a:lnTo>
                      <a:pt x="200" y="186"/>
                    </a:lnTo>
                    <a:lnTo>
                      <a:pt x="176" y="140"/>
                    </a:lnTo>
                    <a:lnTo>
                      <a:pt x="173" y="112"/>
                    </a:lnTo>
                    <a:lnTo>
                      <a:pt x="184" y="126"/>
                    </a:lnTo>
                    <a:lnTo>
                      <a:pt x="178" y="98"/>
                    </a:lnTo>
                    <a:lnTo>
                      <a:pt x="220" y="169"/>
                    </a:lnTo>
                    <a:lnTo>
                      <a:pt x="181" y="95"/>
                    </a:lnTo>
                    <a:lnTo>
                      <a:pt x="176" y="75"/>
                    </a:lnTo>
                    <a:lnTo>
                      <a:pt x="190" y="90"/>
                    </a:lnTo>
                    <a:lnTo>
                      <a:pt x="187" y="58"/>
                    </a:lnTo>
                    <a:lnTo>
                      <a:pt x="204" y="74"/>
                    </a:lnTo>
                    <a:lnTo>
                      <a:pt x="261" y="129"/>
                    </a:lnTo>
                    <a:lnTo>
                      <a:pt x="204" y="72"/>
                    </a:lnTo>
                    <a:lnTo>
                      <a:pt x="197" y="40"/>
                    </a:lnTo>
                    <a:lnTo>
                      <a:pt x="205" y="48"/>
                    </a:lnTo>
                    <a:lnTo>
                      <a:pt x="200" y="25"/>
                    </a:lnTo>
                    <a:lnTo>
                      <a:pt x="209" y="32"/>
                    </a:lnTo>
                    <a:lnTo>
                      <a:pt x="211" y="13"/>
                    </a:lnTo>
                    <a:lnTo>
                      <a:pt x="209" y="4"/>
                    </a:lnTo>
                    <a:lnTo>
                      <a:pt x="20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 name="Freeform 90">
                <a:extLst>
                  <a:ext uri="{FF2B5EF4-FFF2-40B4-BE49-F238E27FC236}">
                    <a16:creationId xmlns:a16="http://schemas.microsoft.com/office/drawing/2014/main" id="{FCDCEBF6-26FA-4F1B-9CE3-E3E1488B3E66}"/>
                  </a:ext>
                </a:extLst>
              </p:cNvPr>
              <p:cNvSpPr>
                <a:spLocks/>
              </p:cNvSpPr>
              <p:nvPr/>
            </p:nvSpPr>
            <p:spPr bwMode="ltGray">
              <a:xfrm>
                <a:off x="5200" y="3441"/>
                <a:ext cx="112" cy="329"/>
              </a:xfrm>
              <a:custGeom>
                <a:avLst/>
                <a:gdLst>
                  <a:gd name="T0" fmla="*/ 2 w 112"/>
                  <a:gd name="T1" fmla="*/ 52 h 329"/>
                  <a:gd name="T2" fmla="*/ 25 w 112"/>
                  <a:gd name="T3" fmla="*/ 0 h 329"/>
                  <a:gd name="T4" fmla="*/ 40 w 112"/>
                  <a:gd name="T5" fmla="*/ 1 h 329"/>
                  <a:gd name="T6" fmla="*/ 53 w 112"/>
                  <a:gd name="T7" fmla="*/ 4 h 329"/>
                  <a:gd name="T8" fmla="*/ 62 w 112"/>
                  <a:gd name="T9" fmla="*/ 18 h 329"/>
                  <a:gd name="T10" fmla="*/ 87 w 112"/>
                  <a:gd name="T11" fmla="*/ 60 h 329"/>
                  <a:gd name="T12" fmla="*/ 96 w 112"/>
                  <a:gd name="T13" fmla="*/ 79 h 329"/>
                  <a:gd name="T14" fmla="*/ 102 w 112"/>
                  <a:gd name="T15" fmla="*/ 98 h 329"/>
                  <a:gd name="T16" fmla="*/ 108 w 112"/>
                  <a:gd name="T17" fmla="*/ 154 h 329"/>
                  <a:gd name="T18" fmla="*/ 111 w 112"/>
                  <a:gd name="T19" fmla="*/ 170 h 329"/>
                  <a:gd name="T20" fmla="*/ 108 w 112"/>
                  <a:gd name="T21" fmla="*/ 192 h 329"/>
                  <a:gd name="T22" fmla="*/ 104 w 112"/>
                  <a:gd name="T23" fmla="*/ 215 h 329"/>
                  <a:gd name="T24" fmla="*/ 94 w 112"/>
                  <a:gd name="T25" fmla="*/ 250 h 329"/>
                  <a:gd name="T26" fmla="*/ 86 w 112"/>
                  <a:gd name="T27" fmla="*/ 272 h 329"/>
                  <a:gd name="T28" fmla="*/ 73 w 112"/>
                  <a:gd name="T29" fmla="*/ 297 h 329"/>
                  <a:gd name="T30" fmla="*/ 48 w 112"/>
                  <a:gd name="T31" fmla="*/ 328 h 329"/>
                  <a:gd name="T32" fmla="*/ 61 w 112"/>
                  <a:gd name="T33" fmla="*/ 290 h 329"/>
                  <a:gd name="T34" fmla="*/ 72 w 112"/>
                  <a:gd name="T35" fmla="*/ 254 h 329"/>
                  <a:gd name="T36" fmla="*/ 77 w 112"/>
                  <a:gd name="T37" fmla="*/ 222 h 329"/>
                  <a:gd name="T38" fmla="*/ 75 w 112"/>
                  <a:gd name="T39" fmla="*/ 192 h 329"/>
                  <a:gd name="T40" fmla="*/ 73 w 112"/>
                  <a:gd name="T41" fmla="*/ 170 h 329"/>
                  <a:gd name="T42" fmla="*/ 77 w 112"/>
                  <a:gd name="T43" fmla="*/ 144 h 329"/>
                  <a:gd name="T44" fmla="*/ 80 w 112"/>
                  <a:gd name="T45" fmla="*/ 122 h 329"/>
                  <a:gd name="T46" fmla="*/ 69 w 112"/>
                  <a:gd name="T47" fmla="*/ 79 h 329"/>
                  <a:gd name="T48" fmla="*/ 67 w 112"/>
                  <a:gd name="T49" fmla="*/ 56 h 329"/>
                  <a:gd name="T50" fmla="*/ 58 w 112"/>
                  <a:gd name="T51" fmla="*/ 37 h 329"/>
                  <a:gd name="T52" fmla="*/ 40 w 112"/>
                  <a:gd name="T53" fmla="*/ 14 h 329"/>
                  <a:gd name="T54" fmla="*/ 31 w 112"/>
                  <a:gd name="T55" fmla="*/ 32 h 329"/>
                  <a:gd name="T56" fmla="*/ 0 w 112"/>
                  <a:gd name="T57" fmla="*/ 62 h 329"/>
                  <a:gd name="T58" fmla="*/ 2 w 112"/>
                  <a:gd name="T59" fmla="*/ 5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329">
                    <a:moveTo>
                      <a:pt x="2" y="52"/>
                    </a:moveTo>
                    <a:lnTo>
                      <a:pt x="25" y="0"/>
                    </a:lnTo>
                    <a:lnTo>
                      <a:pt x="40" y="1"/>
                    </a:lnTo>
                    <a:lnTo>
                      <a:pt x="53" y="4"/>
                    </a:lnTo>
                    <a:lnTo>
                      <a:pt x="62" y="18"/>
                    </a:lnTo>
                    <a:lnTo>
                      <a:pt x="87" y="60"/>
                    </a:lnTo>
                    <a:lnTo>
                      <a:pt x="96" y="79"/>
                    </a:lnTo>
                    <a:lnTo>
                      <a:pt x="102" y="98"/>
                    </a:lnTo>
                    <a:lnTo>
                      <a:pt x="108" y="154"/>
                    </a:lnTo>
                    <a:lnTo>
                      <a:pt x="111" y="170"/>
                    </a:lnTo>
                    <a:lnTo>
                      <a:pt x="108" y="192"/>
                    </a:lnTo>
                    <a:lnTo>
                      <a:pt x="104" y="215"/>
                    </a:lnTo>
                    <a:lnTo>
                      <a:pt x="94" y="250"/>
                    </a:lnTo>
                    <a:lnTo>
                      <a:pt x="86" y="272"/>
                    </a:lnTo>
                    <a:lnTo>
                      <a:pt x="73" y="297"/>
                    </a:lnTo>
                    <a:lnTo>
                      <a:pt x="48" y="328"/>
                    </a:lnTo>
                    <a:lnTo>
                      <a:pt x="61" y="290"/>
                    </a:lnTo>
                    <a:lnTo>
                      <a:pt x="72" y="254"/>
                    </a:lnTo>
                    <a:lnTo>
                      <a:pt x="77" y="222"/>
                    </a:lnTo>
                    <a:lnTo>
                      <a:pt x="75" y="192"/>
                    </a:lnTo>
                    <a:lnTo>
                      <a:pt x="73" y="170"/>
                    </a:lnTo>
                    <a:lnTo>
                      <a:pt x="77" y="144"/>
                    </a:lnTo>
                    <a:lnTo>
                      <a:pt x="80" y="122"/>
                    </a:lnTo>
                    <a:lnTo>
                      <a:pt x="69" y="79"/>
                    </a:lnTo>
                    <a:lnTo>
                      <a:pt x="67" y="56"/>
                    </a:lnTo>
                    <a:lnTo>
                      <a:pt x="58" y="37"/>
                    </a:lnTo>
                    <a:lnTo>
                      <a:pt x="40" y="14"/>
                    </a:lnTo>
                    <a:lnTo>
                      <a:pt x="31" y="32"/>
                    </a:lnTo>
                    <a:lnTo>
                      <a:pt x="0" y="62"/>
                    </a:lnTo>
                    <a:lnTo>
                      <a:pt x="2" y="5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 name="Freeform 91">
                <a:extLst>
                  <a:ext uri="{FF2B5EF4-FFF2-40B4-BE49-F238E27FC236}">
                    <a16:creationId xmlns:a16="http://schemas.microsoft.com/office/drawing/2014/main" id="{5E241C33-A6BC-48F5-BDF1-ACF8B8181E94}"/>
                  </a:ext>
                </a:extLst>
              </p:cNvPr>
              <p:cNvSpPr>
                <a:spLocks/>
              </p:cNvSpPr>
              <p:nvPr/>
            </p:nvSpPr>
            <p:spPr bwMode="ltGray">
              <a:xfrm>
                <a:off x="5316" y="3988"/>
                <a:ext cx="46" cy="336"/>
              </a:xfrm>
              <a:custGeom>
                <a:avLst/>
                <a:gdLst>
                  <a:gd name="T0" fmla="*/ 35 w 46"/>
                  <a:gd name="T1" fmla="*/ 0 h 336"/>
                  <a:gd name="T2" fmla="*/ 32 w 46"/>
                  <a:gd name="T3" fmla="*/ 6 h 336"/>
                  <a:gd name="T4" fmla="*/ 18 w 46"/>
                  <a:gd name="T5" fmla="*/ 66 h 336"/>
                  <a:gd name="T6" fmla="*/ 9 w 46"/>
                  <a:gd name="T7" fmla="*/ 122 h 336"/>
                  <a:gd name="T8" fmla="*/ 0 w 46"/>
                  <a:gd name="T9" fmla="*/ 192 h 336"/>
                  <a:gd name="T10" fmla="*/ 0 w 46"/>
                  <a:gd name="T11" fmla="*/ 268 h 336"/>
                  <a:gd name="T12" fmla="*/ 4 w 46"/>
                  <a:gd name="T13" fmla="*/ 335 h 336"/>
                  <a:gd name="T14" fmla="*/ 9 w 46"/>
                  <a:gd name="T15" fmla="*/ 335 h 336"/>
                  <a:gd name="T16" fmla="*/ 4 w 46"/>
                  <a:gd name="T17" fmla="*/ 268 h 336"/>
                  <a:gd name="T18" fmla="*/ 4 w 46"/>
                  <a:gd name="T19" fmla="*/ 212 h 336"/>
                  <a:gd name="T20" fmla="*/ 13 w 46"/>
                  <a:gd name="T21" fmla="*/ 151 h 336"/>
                  <a:gd name="T22" fmla="*/ 26 w 46"/>
                  <a:gd name="T23" fmla="*/ 91 h 336"/>
                  <a:gd name="T24" fmla="*/ 45 w 46"/>
                  <a:gd name="T25" fmla="*/ 14 h 336"/>
                  <a:gd name="T26" fmla="*/ 35 w 46"/>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336">
                    <a:moveTo>
                      <a:pt x="35" y="0"/>
                    </a:moveTo>
                    <a:lnTo>
                      <a:pt x="32" y="6"/>
                    </a:lnTo>
                    <a:lnTo>
                      <a:pt x="18" y="66"/>
                    </a:lnTo>
                    <a:lnTo>
                      <a:pt x="9" y="122"/>
                    </a:lnTo>
                    <a:lnTo>
                      <a:pt x="0" y="192"/>
                    </a:lnTo>
                    <a:lnTo>
                      <a:pt x="0" y="268"/>
                    </a:lnTo>
                    <a:lnTo>
                      <a:pt x="4" y="335"/>
                    </a:lnTo>
                    <a:lnTo>
                      <a:pt x="9" y="335"/>
                    </a:lnTo>
                    <a:lnTo>
                      <a:pt x="4" y="268"/>
                    </a:lnTo>
                    <a:lnTo>
                      <a:pt x="4" y="212"/>
                    </a:lnTo>
                    <a:lnTo>
                      <a:pt x="13" y="151"/>
                    </a:lnTo>
                    <a:lnTo>
                      <a:pt x="26" y="91"/>
                    </a:lnTo>
                    <a:lnTo>
                      <a:pt x="45" y="14"/>
                    </a:lnTo>
                    <a:lnTo>
                      <a:pt x="3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 name="Freeform 92">
                <a:extLst>
                  <a:ext uri="{FF2B5EF4-FFF2-40B4-BE49-F238E27FC236}">
                    <a16:creationId xmlns:a16="http://schemas.microsoft.com/office/drawing/2014/main" id="{32E10F84-31F8-4B60-BF8B-00DC05918F41}"/>
                  </a:ext>
                </a:extLst>
              </p:cNvPr>
              <p:cNvSpPr>
                <a:spLocks/>
              </p:cNvSpPr>
              <p:nvPr/>
            </p:nvSpPr>
            <p:spPr bwMode="ltGray">
              <a:xfrm>
                <a:off x="5690" y="3903"/>
                <a:ext cx="41" cy="203"/>
              </a:xfrm>
              <a:custGeom>
                <a:avLst/>
                <a:gdLst>
                  <a:gd name="T0" fmla="*/ 8 w 41"/>
                  <a:gd name="T1" fmla="*/ 0 h 203"/>
                  <a:gd name="T2" fmla="*/ 16 w 41"/>
                  <a:gd name="T3" fmla="*/ 14 h 203"/>
                  <a:gd name="T4" fmla="*/ 23 w 41"/>
                  <a:gd name="T5" fmla="*/ 39 h 203"/>
                  <a:gd name="T6" fmla="*/ 31 w 41"/>
                  <a:gd name="T7" fmla="*/ 73 h 203"/>
                  <a:gd name="T8" fmla="*/ 40 w 41"/>
                  <a:gd name="T9" fmla="*/ 116 h 203"/>
                  <a:gd name="T10" fmla="*/ 40 w 41"/>
                  <a:gd name="T11" fmla="*/ 161 h 203"/>
                  <a:gd name="T12" fmla="*/ 35 w 41"/>
                  <a:gd name="T13" fmla="*/ 202 h 203"/>
                  <a:gd name="T14" fmla="*/ 31 w 41"/>
                  <a:gd name="T15" fmla="*/ 202 h 203"/>
                  <a:gd name="T16" fmla="*/ 35 w 41"/>
                  <a:gd name="T17" fmla="*/ 161 h 203"/>
                  <a:gd name="T18" fmla="*/ 35 w 41"/>
                  <a:gd name="T19" fmla="*/ 128 h 203"/>
                  <a:gd name="T20" fmla="*/ 27 w 41"/>
                  <a:gd name="T21" fmla="*/ 91 h 203"/>
                  <a:gd name="T22" fmla="*/ 16 w 41"/>
                  <a:gd name="T23" fmla="*/ 55 h 203"/>
                  <a:gd name="T24" fmla="*/ 0 w 41"/>
                  <a:gd name="T25" fmla="*/ 9 h 203"/>
                  <a:gd name="T26" fmla="*/ 8 w 41"/>
                  <a:gd name="T2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203">
                    <a:moveTo>
                      <a:pt x="8" y="0"/>
                    </a:moveTo>
                    <a:lnTo>
                      <a:pt x="16" y="14"/>
                    </a:lnTo>
                    <a:lnTo>
                      <a:pt x="23" y="39"/>
                    </a:lnTo>
                    <a:lnTo>
                      <a:pt x="31" y="73"/>
                    </a:lnTo>
                    <a:lnTo>
                      <a:pt x="40" y="116"/>
                    </a:lnTo>
                    <a:lnTo>
                      <a:pt x="40" y="161"/>
                    </a:lnTo>
                    <a:lnTo>
                      <a:pt x="35" y="202"/>
                    </a:lnTo>
                    <a:lnTo>
                      <a:pt x="31" y="202"/>
                    </a:lnTo>
                    <a:lnTo>
                      <a:pt x="35" y="161"/>
                    </a:lnTo>
                    <a:lnTo>
                      <a:pt x="35" y="128"/>
                    </a:lnTo>
                    <a:lnTo>
                      <a:pt x="27" y="91"/>
                    </a:lnTo>
                    <a:lnTo>
                      <a:pt x="16" y="55"/>
                    </a:lnTo>
                    <a:lnTo>
                      <a:pt x="0" y="9"/>
                    </a:lnTo>
                    <a:lnTo>
                      <a:pt x="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 name="Freeform 93">
                <a:extLst>
                  <a:ext uri="{FF2B5EF4-FFF2-40B4-BE49-F238E27FC236}">
                    <a16:creationId xmlns:a16="http://schemas.microsoft.com/office/drawing/2014/main" id="{FE3376AC-07A3-475A-A5CD-40AC1CDC73F3}"/>
                  </a:ext>
                </a:extLst>
              </p:cNvPr>
              <p:cNvSpPr>
                <a:spLocks/>
              </p:cNvSpPr>
              <p:nvPr/>
            </p:nvSpPr>
            <p:spPr bwMode="ltGray">
              <a:xfrm>
                <a:off x="5485" y="3795"/>
                <a:ext cx="71" cy="202"/>
              </a:xfrm>
              <a:custGeom>
                <a:avLst/>
                <a:gdLst>
                  <a:gd name="T0" fmla="*/ 68 w 71"/>
                  <a:gd name="T1" fmla="*/ 31 h 202"/>
                  <a:gd name="T2" fmla="*/ 53 w 71"/>
                  <a:gd name="T3" fmla="*/ 0 h 202"/>
                  <a:gd name="T4" fmla="*/ 44 w 71"/>
                  <a:gd name="T5" fmla="*/ 0 h 202"/>
                  <a:gd name="T6" fmla="*/ 36 w 71"/>
                  <a:gd name="T7" fmla="*/ 2 h 202"/>
                  <a:gd name="T8" fmla="*/ 30 w 71"/>
                  <a:gd name="T9" fmla="*/ 10 h 202"/>
                  <a:gd name="T10" fmla="*/ 14 w 71"/>
                  <a:gd name="T11" fmla="*/ 37 h 202"/>
                  <a:gd name="T12" fmla="*/ 8 w 71"/>
                  <a:gd name="T13" fmla="*/ 48 h 202"/>
                  <a:gd name="T14" fmla="*/ 5 w 71"/>
                  <a:gd name="T15" fmla="*/ 60 h 202"/>
                  <a:gd name="T16" fmla="*/ 0 w 71"/>
                  <a:gd name="T17" fmla="*/ 94 h 202"/>
                  <a:gd name="T18" fmla="*/ 0 w 71"/>
                  <a:gd name="T19" fmla="*/ 104 h 202"/>
                  <a:gd name="T20" fmla="*/ 0 w 71"/>
                  <a:gd name="T21" fmla="*/ 117 h 202"/>
                  <a:gd name="T22" fmla="*/ 4 w 71"/>
                  <a:gd name="T23" fmla="*/ 131 h 202"/>
                  <a:gd name="T24" fmla="*/ 9 w 71"/>
                  <a:gd name="T25" fmla="*/ 153 h 202"/>
                  <a:gd name="T26" fmla="*/ 15 w 71"/>
                  <a:gd name="T27" fmla="*/ 167 h 202"/>
                  <a:gd name="T28" fmla="*/ 23 w 71"/>
                  <a:gd name="T29" fmla="*/ 182 h 202"/>
                  <a:gd name="T30" fmla="*/ 39 w 71"/>
                  <a:gd name="T31" fmla="*/ 201 h 202"/>
                  <a:gd name="T32" fmla="*/ 31 w 71"/>
                  <a:gd name="T33" fmla="*/ 177 h 202"/>
                  <a:gd name="T34" fmla="*/ 24 w 71"/>
                  <a:gd name="T35" fmla="*/ 156 h 202"/>
                  <a:gd name="T36" fmla="*/ 21 w 71"/>
                  <a:gd name="T37" fmla="*/ 136 h 202"/>
                  <a:gd name="T38" fmla="*/ 22 w 71"/>
                  <a:gd name="T39" fmla="*/ 117 h 202"/>
                  <a:gd name="T40" fmla="*/ 23 w 71"/>
                  <a:gd name="T41" fmla="*/ 104 h 202"/>
                  <a:gd name="T42" fmla="*/ 21 w 71"/>
                  <a:gd name="T43" fmla="*/ 88 h 202"/>
                  <a:gd name="T44" fmla="*/ 19 w 71"/>
                  <a:gd name="T45" fmla="*/ 74 h 202"/>
                  <a:gd name="T46" fmla="*/ 25 w 71"/>
                  <a:gd name="T47" fmla="*/ 48 h 202"/>
                  <a:gd name="T48" fmla="*/ 27 w 71"/>
                  <a:gd name="T49" fmla="*/ 34 h 202"/>
                  <a:gd name="T50" fmla="*/ 32 w 71"/>
                  <a:gd name="T51" fmla="*/ 23 h 202"/>
                  <a:gd name="T52" fmla="*/ 44 w 71"/>
                  <a:gd name="T53" fmla="*/ 8 h 202"/>
                  <a:gd name="T54" fmla="*/ 50 w 71"/>
                  <a:gd name="T55" fmla="*/ 19 h 202"/>
                  <a:gd name="T56" fmla="*/ 70 w 71"/>
                  <a:gd name="T57" fmla="*/ 37 h 202"/>
                  <a:gd name="T58" fmla="*/ 68 w 71"/>
                  <a:gd name="T59" fmla="*/ 3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202">
                    <a:moveTo>
                      <a:pt x="68" y="31"/>
                    </a:moveTo>
                    <a:lnTo>
                      <a:pt x="53" y="0"/>
                    </a:lnTo>
                    <a:lnTo>
                      <a:pt x="44" y="0"/>
                    </a:lnTo>
                    <a:lnTo>
                      <a:pt x="36" y="2"/>
                    </a:lnTo>
                    <a:lnTo>
                      <a:pt x="30" y="10"/>
                    </a:lnTo>
                    <a:lnTo>
                      <a:pt x="14" y="37"/>
                    </a:lnTo>
                    <a:lnTo>
                      <a:pt x="8" y="48"/>
                    </a:lnTo>
                    <a:lnTo>
                      <a:pt x="5" y="60"/>
                    </a:lnTo>
                    <a:lnTo>
                      <a:pt x="0" y="94"/>
                    </a:lnTo>
                    <a:lnTo>
                      <a:pt x="0" y="104"/>
                    </a:lnTo>
                    <a:lnTo>
                      <a:pt x="0" y="117"/>
                    </a:lnTo>
                    <a:lnTo>
                      <a:pt x="4" y="131"/>
                    </a:lnTo>
                    <a:lnTo>
                      <a:pt x="9" y="153"/>
                    </a:lnTo>
                    <a:lnTo>
                      <a:pt x="15" y="167"/>
                    </a:lnTo>
                    <a:lnTo>
                      <a:pt x="23" y="182"/>
                    </a:lnTo>
                    <a:lnTo>
                      <a:pt x="39" y="201"/>
                    </a:lnTo>
                    <a:lnTo>
                      <a:pt x="31" y="177"/>
                    </a:lnTo>
                    <a:lnTo>
                      <a:pt x="24" y="156"/>
                    </a:lnTo>
                    <a:lnTo>
                      <a:pt x="21" y="136"/>
                    </a:lnTo>
                    <a:lnTo>
                      <a:pt x="22" y="117"/>
                    </a:lnTo>
                    <a:lnTo>
                      <a:pt x="23" y="104"/>
                    </a:lnTo>
                    <a:lnTo>
                      <a:pt x="21" y="88"/>
                    </a:lnTo>
                    <a:lnTo>
                      <a:pt x="19" y="74"/>
                    </a:lnTo>
                    <a:lnTo>
                      <a:pt x="25" y="48"/>
                    </a:lnTo>
                    <a:lnTo>
                      <a:pt x="27" y="34"/>
                    </a:lnTo>
                    <a:lnTo>
                      <a:pt x="32" y="23"/>
                    </a:lnTo>
                    <a:lnTo>
                      <a:pt x="44" y="8"/>
                    </a:lnTo>
                    <a:lnTo>
                      <a:pt x="50" y="19"/>
                    </a:lnTo>
                    <a:lnTo>
                      <a:pt x="70" y="37"/>
                    </a:lnTo>
                    <a:lnTo>
                      <a:pt x="68" y="3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 name="Freeform 94">
                <a:extLst>
                  <a:ext uri="{FF2B5EF4-FFF2-40B4-BE49-F238E27FC236}">
                    <a16:creationId xmlns:a16="http://schemas.microsoft.com/office/drawing/2014/main" id="{DF337376-6D54-46A5-BDB1-C3A1B261CA8C}"/>
                  </a:ext>
                </a:extLst>
              </p:cNvPr>
              <p:cNvSpPr>
                <a:spLocks/>
              </p:cNvSpPr>
              <p:nvPr/>
            </p:nvSpPr>
            <p:spPr bwMode="ltGray">
              <a:xfrm>
                <a:off x="5603" y="3616"/>
                <a:ext cx="172" cy="364"/>
              </a:xfrm>
              <a:custGeom>
                <a:avLst/>
                <a:gdLst>
                  <a:gd name="T0" fmla="*/ 56 w 172"/>
                  <a:gd name="T1" fmla="*/ 4 h 364"/>
                  <a:gd name="T2" fmla="*/ 60 w 172"/>
                  <a:gd name="T3" fmla="*/ 15 h 364"/>
                  <a:gd name="T4" fmla="*/ 98 w 172"/>
                  <a:gd name="T5" fmla="*/ 13 h 364"/>
                  <a:gd name="T6" fmla="*/ 83 w 172"/>
                  <a:gd name="T7" fmla="*/ 18 h 364"/>
                  <a:gd name="T8" fmla="*/ 67 w 172"/>
                  <a:gd name="T9" fmla="*/ 24 h 364"/>
                  <a:gd name="T10" fmla="*/ 103 w 172"/>
                  <a:gd name="T11" fmla="*/ 33 h 364"/>
                  <a:gd name="T12" fmla="*/ 75 w 172"/>
                  <a:gd name="T13" fmla="*/ 37 h 364"/>
                  <a:gd name="T14" fmla="*/ 72 w 172"/>
                  <a:gd name="T15" fmla="*/ 47 h 364"/>
                  <a:gd name="T16" fmla="*/ 153 w 172"/>
                  <a:gd name="T17" fmla="*/ 98 h 364"/>
                  <a:gd name="T18" fmla="*/ 79 w 172"/>
                  <a:gd name="T19" fmla="*/ 61 h 364"/>
                  <a:gd name="T20" fmla="*/ 95 w 172"/>
                  <a:gd name="T21" fmla="*/ 83 h 364"/>
                  <a:gd name="T22" fmla="*/ 84 w 172"/>
                  <a:gd name="T23" fmla="*/ 84 h 364"/>
                  <a:gd name="T24" fmla="*/ 98 w 172"/>
                  <a:gd name="T25" fmla="*/ 113 h 364"/>
                  <a:gd name="T26" fmla="*/ 128 w 172"/>
                  <a:gd name="T27" fmla="*/ 144 h 364"/>
                  <a:gd name="T28" fmla="*/ 95 w 172"/>
                  <a:gd name="T29" fmla="*/ 121 h 364"/>
                  <a:gd name="T30" fmla="*/ 123 w 172"/>
                  <a:gd name="T31" fmla="*/ 167 h 364"/>
                  <a:gd name="T32" fmla="*/ 97 w 172"/>
                  <a:gd name="T33" fmla="*/ 137 h 364"/>
                  <a:gd name="T34" fmla="*/ 91 w 172"/>
                  <a:gd name="T35" fmla="*/ 137 h 364"/>
                  <a:gd name="T36" fmla="*/ 100 w 172"/>
                  <a:gd name="T37" fmla="*/ 164 h 364"/>
                  <a:gd name="T38" fmla="*/ 92 w 172"/>
                  <a:gd name="T39" fmla="*/ 164 h 364"/>
                  <a:gd name="T40" fmla="*/ 109 w 172"/>
                  <a:gd name="T41" fmla="*/ 195 h 364"/>
                  <a:gd name="T42" fmla="*/ 99 w 172"/>
                  <a:gd name="T43" fmla="*/ 187 h 364"/>
                  <a:gd name="T44" fmla="*/ 107 w 172"/>
                  <a:gd name="T45" fmla="*/ 217 h 364"/>
                  <a:gd name="T46" fmla="*/ 100 w 172"/>
                  <a:gd name="T47" fmla="*/ 207 h 364"/>
                  <a:gd name="T48" fmla="*/ 93 w 172"/>
                  <a:gd name="T49" fmla="*/ 204 h 364"/>
                  <a:gd name="T50" fmla="*/ 98 w 172"/>
                  <a:gd name="T51" fmla="*/ 226 h 364"/>
                  <a:gd name="T52" fmla="*/ 114 w 172"/>
                  <a:gd name="T53" fmla="*/ 265 h 364"/>
                  <a:gd name="T54" fmla="*/ 93 w 172"/>
                  <a:gd name="T55" fmla="*/ 235 h 364"/>
                  <a:gd name="T56" fmla="*/ 88 w 172"/>
                  <a:gd name="T57" fmla="*/ 230 h 364"/>
                  <a:gd name="T58" fmla="*/ 90 w 172"/>
                  <a:gd name="T59" fmla="*/ 263 h 364"/>
                  <a:gd name="T60" fmla="*/ 83 w 172"/>
                  <a:gd name="T61" fmla="*/ 279 h 364"/>
                  <a:gd name="T62" fmla="*/ 80 w 172"/>
                  <a:gd name="T63" fmla="*/ 260 h 364"/>
                  <a:gd name="T64" fmla="*/ 19 w 172"/>
                  <a:gd name="T65" fmla="*/ 311 h 364"/>
                  <a:gd name="T66" fmla="*/ 75 w 172"/>
                  <a:gd name="T67" fmla="*/ 238 h 364"/>
                  <a:gd name="T68" fmla="*/ 64 w 172"/>
                  <a:gd name="T69" fmla="*/ 254 h 364"/>
                  <a:gd name="T70" fmla="*/ 80 w 172"/>
                  <a:gd name="T71" fmla="*/ 214 h 364"/>
                  <a:gd name="T72" fmla="*/ 12 w 172"/>
                  <a:gd name="T73" fmla="*/ 245 h 364"/>
                  <a:gd name="T74" fmla="*/ 80 w 172"/>
                  <a:gd name="T75" fmla="*/ 200 h 364"/>
                  <a:gd name="T76" fmla="*/ 71 w 172"/>
                  <a:gd name="T77" fmla="*/ 190 h 364"/>
                  <a:gd name="T78" fmla="*/ 77 w 172"/>
                  <a:gd name="T79" fmla="*/ 174 h 364"/>
                  <a:gd name="T80" fmla="*/ 67 w 172"/>
                  <a:gd name="T81" fmla="*/ 174 h 364"/>
                  <a:gd name="T82" fmla="*/ 37 w 172"/>
                  <a:gd name="T83" fmla="*/ 205 h 364"/>
                  <a:gd name="T84" fmla="*/ 66 w 172"/>
                  <a:gd name="T85" fmla="*/ 146 h 364"/>
                  <a:gd name="T86" fmla="*/ 71 w 172"/>
                  <a:gd name="T87" fmla="*/ 125 h 364"/>
                  <a:gd name="T88" fmla="*/ 64 w 172"/>
                  <a:gd name="T89" fmla="*/ 121 h 364"/>
                  <a:gd name="T90" fmla="*/ 65 w 172"/>
                  <a:gd name="T91" fmla="*/ 100 h 364"/>
                  <a:gd name="T92" fmla="*/ 61 w 172"/>
                  <a:gd name="T93" fmla="*/ 97 h 364"/>
                  <a:gd name="T94" fmla="*/ 40 w 172"/>
                  <a:gd name="T95" fmla="*/ 116 h 364"/>
                  <a:gd name="T96" fmla="*/ 57 w 172"/>
                  <a:gd name="T97" fmla="*/ 87 h 364"/>
                  <a:gd name="T98" fmla="*/ 56 w 172"/>
                  <a:gd name="T99" fmla="*/ 60 h 364"/>
                  <a:gd name="T100" fmla="*/ 57 w 172"/>
                  <a:gd name="T101" fmla="*/ 46 h 364"/>
                  <a:gd name="T102" fmla="*/ 39 w 172"/>
                  <a:gd name="T103" fmla="*/ 45 h 364"/>
                  <a:gd name="T104" fmla="*/ 44 w 172"/>
                  <a:gd name="T105" fmla="*/ 24 h 364"/>
                  <a:gd name="T106" fmla="*/ 36 w 172"/>
                  <a:gd name="T107" fmla="*/ 19 h 364"/>
                  <a:gd name="T108" fmla="*/ 38 w 172"/>
                  <a:gd name="T10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364">
                    <a:moveTo>
                      <a:pt x="38" y="0"/>
                    </a:moveTo>
                    <a:lnTo>
                      <a:pt x="45" y="0"/>
                    </a:lnTo>
                    <a:lnTo>
                      <a:pt x="56" y="4"/>
                    </a:lnTo>
                    <a:lnTo>
                      <a:pt x="48" y="5"/>
                    </a:lnTo>
                    <a:lnTo>
                      <a:pt x="54" y="10"/>
                    </a:lnTo>
                    <a:lnTo>
                      <a:pt x="60" y="15"/>
                    </a:lnTo>
                    <a:lnTo>
                      <a:pt x="69" y="17"/>
                    </a:lnTo>
                    <a:lnTo>
                      <a:pt x="83" y="16"/>
                    </a:lnTo>
                    <a:lnTo>
                      <a:pt x="98" y="13"/>
                    </a:lnTo>
                    <a:lnTo>
                      <a:pt x="137" y="16"/>
                    </a:lnTo>
                    <a:lnTo>
                      <a:pt x="99" y="13"/>
                    </a:lnTo>
                    <a:lnTo>
                      <a:pt x="83" y="18"/>
                    </a:lnTo>
                    <a:lnTo>
                      <a:pt x="69" y="17"/>
                    </a:lnTo>
                    <a:lnTo>
                      <a:pt x="60" y="20"/>
                    </a:lnTo>
                    <a:lnTo>
                      <a:pt x="67" y="24"/>
                    </a:lnTo>
                    <a:lnTo>
                      <a:pt x="62" y="27"/>
                    </a:lnTo>
                    <a:lnTo>
                      <a:pt x="75" y="35"/>
                    </a:lnTo>
                    <a:lnTo>
                      <a:pt x="103" y="33"/>
                    </a:lnTo>
                    <a:lnTo>
                      <a:pt x="139" y="62"/>
                    </a:lnTo>
                    <a:lnTo>
                      <a:pt x="103" y="35"/>
                    </a:lnTo>
                    <a:lnTo>
                      <a:pt x="75" y="37"/>
                    </a:lnTo>
                    <a:lnTo>
                      <a:pt x="67" y="37"/>
                    </a:lnTo>
                    <a:lnTo>
                      <a:pt x="82" y="47"/>
                    </a:lnTo>
                    <a:lnTo>
                      <a:pt x="72" y="47"/>
                    </a:lnTo>
                    <a:lnTo>
                      <a:pt x="88" y="59"/>
                    </a:lnTo>
                    <a:lnTo>
                      <a:pt x="118" y="73"/>
                    </a:lnTo>
                    <a:lnTo>
                      <a:pt x="153" y="98"/>
                    </a:lnTo>
                    <a:lnTo>
                      <a:pt x="118" y="75"/>
                    </a:lnTo>
                    <a:lnTo>
                      <a:pt x="87" y="60"/>
                    </a:lnTo>
                    <a:lnTo>
                      <a:pt x="79" y="61"/>
                    </a:lnTo>
                    <a:lnTo>
                      <a:pt x="92" y="69"/>
                    </a:lnTo>
                    <a:lnTo>
                      <a:pt x="83" y="72"/>
                    </a:lnTo>
                    <a:lnTo>
                      <a:pt x="95" y="83"/>
                    </a:lnTo>
                    <a:lnTo>
                      <a:pt x="167" y="170"/>
                    </a:lnTo>
                    <a:lnTo>
                      <a:pt x="95" y="84"/>
                    </a:lnTo>
                    <a:lnTo>
                      <a:pt x="84" y="84"/>
                    </a:lnTo>
                    <a:lnTo>
                      <a:pt x="95" y="97"/>
                    </a:lnTo>
                    <a:lnTo>
                      <a:pt x="87" y="97"/>
                    </a:lnTo>
                    <a:lnTo>
                      <a:pt x="98" y="113"/>
                    </a:lnTo>
                    <a:lnTo>
                      <a:pt x="128" y="144"/>
                    </a:lnTo>
                    <a:lnTo>
                      <a:pt x="159" y="186"/>
                    </a:lnTo>
                    <a:lnTo>
                      <a:pt x="128" y="144"/>
                    </a:lnTo>
                    <a:lnTo>
                      <a:pt x="97" y="114"/>
                    </a:lnTo>
                    <a:lnTo>
                      <a:pt x="87" y="111"/>
                    </a:lnTo>
                    <a:lnTo>
                      <a:pt x="95" y="121"/>
                    </a:lnTo>
                    <a:lnTo>
                      <a:pt x="88" y="119"/>
                    </a:lnTo>
                    <a:lnTo>
                      <a:pt x="98" y="136"/>
                    </a:lnTo>
                    <a:lnTo>
                      <a:pt x="123" y="167"/>
                    </a:lnTo>
                    <a:lnTo>
                      <a:pt x="171" y="209"/>
                    </a:lnTo>
                    <a:lnTo>
                      <a:pt x="123" y="168"/>
                    </a:lnTo>
                    <a:lnTo>
                      <a:pt x="97" y="137"/>
                    </a:lnTo>
                    <a:lnTo>
                      <a:pt x="93" y="137"/>
                    </a:lnTo>
                    <a:lnTo>
                      <a:pt x="138" y="230"/>
                    </a:lnTo>
                    <a:lnTo>
                      <a:pt x="91" y="137"/>
                    </a:lnTo>
                    <a:lnTo>
                      <a:pt x="97" y="149"/>
                    </a:lnTo>
                    <a:lnTo>
                      <a:pt x="91" y="145"/>
                    </a:lnTo>
                    <a:lnTo>
                      <a:pt x="100" y="164"/>
                    </a:lnTo>
                    <a:lnTo>
                      <a:pt x="132" y="207"/>
                    </a:lnTo>
                    <a:lnTo>
                      <a:pt x="100" y="167"/>
                    </a:lnTo>
                    <a:lnTo>
                      <a:pt x="92" y="164"/>
                    </a:lnTo>
                    <a:lnTo>
                      <a:pt x="100" y="176"/>
                    </a:lnTo>
                    <a:lnTo>
                      <a:pt x="137" y="260"/>
                    </a:lnTo>
                    <a:lnTo>
                      <a:pt x="109" y="195"/>
                    </a:lnTo>
                    <a:lnTo>
                      <a:pt x="98" y="176"/>
                    </a:lnTo>
                    <a:lnTo>
                      <a:pt x="92" y="174"/>
                    </a:lnTo>
                    <a:lnTo>
                      <a:pt x="99" y="187"/>
                    </a:lnTo>
                    <a:lnTo>
                      <a:pt x="93" y="186"/>
                    </a:lnTo>
                    <a:lnTo>
                      <a:pt x="103" y="202"/>
                    </a:lnTo>
                    <a:lnTo>
                      <a:pt x="107" y="217"/>
                    </a:lnTo>
                    <a:lnTo>
                      <a:pt x="155" y="265"/>
                    </a:lnTo>
                    <a:lnTo>
                      <a:pt x="106" y="218"/>
                    </a:lnTo>
                    <a:lnTo>
                      <a:pt x="100" y="207"/>
                    </a:lnTo>
                    <a:lnTo>
                      <a:pt x="95" y="204"/>
                    </a:lnTo>
                    <a:lnTo>
                      <a:pt x="106" y="232"/>
                    </a:lnTo>
                    <a:lnTo>
                      <a:pt x="93" y="204"/>
                    </a:lnTo>
                    <a:lnTo>
                      <a:pt x="100" y="218"/>
                    </a:lnTo>
                    <a:lnTo>
                      <a:pt x="92" y="214"/>
                    </a:lnTo>
                    <a:lnTo>
                      <a:pt x="98" y="226"/>
                    </a:lnTo>
                    <a:lnTo>
                      <a:pt x="114" y="265"/>
                    </a:lnTo>
                    <a:lnTo>
                      <a:pt x="130" y="290"/>
                    </a:lnTo>
                    <a:lnTo>
                      <a:pt x="114" y="265"/>
                    </a:lnTo>
                    <a:lnTo>
                      <a:pt x="97" y="228"/>
                    </a:lnTo>
                    <a:lnTo>
                      <a:pt x="91" y="226"/>
                    </a:lnTo>
                    <a:lnTo>
                      <a:pt x="93" y="235"/>
                    </a:lnTo>
                    <a:lnTo>
                      <a:pt x="106" y="260"/>
                    </a:lnTo>
                    <a:lnTo>
                      <a:pt x="92" y="238"/>
                    </a:lnTo>
                    <a:lnTo>
                      <a:pt x="88" y="230"/>
                    </a:lnTo>
                    <a:lnTo>
                      <a:pt x="95" y="251"/>
                    </a:lnTo>
                    <a:lnTo>
                      <a:pt x="87" y="246"/>
                    </a:lnTo>
                    <a:lnTo>
                      <a:pt x="90" y="263"/>
                    </a:lnTo>
                    <a:lnTo>
                      <a:pt x="85" y="255"/>
                    </a:lnTo>
                    <a:lnTo>
                      <a:pt x="82" y="262"/>
                    </a:lnTo>
                    <a:lnTo>
                      <a:pt x="83" y="279"/>
                    </a:lnTo>
                    <a:lnTo>
                      <a:pt x="113" y="363"/>
                    </a:lnTo>
                    <a:lnTo>
                      <a:pt x="80" y="279"/>
                    </a:lnTo>
                    <a:lnTo>
                      <a:pt x="80" y="260"/>
                    </a:lnTo>
                    <a:lnTo>
                      <a:pt x="80" y="250"/>
                    </a:lnTo>
                    <a:lnTo>
                      <a:pt x="74" y="255"/>
                    </a:lnTo>
                    <a:lnTo>
                      <a:pt x="19" y="311"/>
                    </a:lnTo>
                    <a:lnTo>
                      <a:pt x="76" y="251"/>
                    </a:lnTo>
                    <a:lnTo>
                      <a:pt x="80" y="235"/>
                    </a:lnTo>
                    <a:lnTo>
                      <a:pt x="75" y="238"/>
                    </a:lnTo>
                    <a:lnTo>
                      <a:pt x="83" y="219"/>
                    </a:lnTo>
                    <a:lnTo>
                      <a:pt x="76" y="227"/>
                    </a:lnTo>
                    <a:lnTo>
                      <a:pt x="64" y="254"/>
                    </a:lnTo>
                    <a:lnTo>
                      <a:pt x="75" y="225"/>
                    </a:lnTo>
                    <a:lnTo>
                      <a:pt x="80" y="214"/>
                    </a:lnTo>
                    <a:lnTo>
                      <a:pt x="80" y="214"/>
                    </a:lnTo>
                    <a:lnTo>
                      <a:pt x="72" y="219"/>
                    </a:lnTo>
                    <a:lnTo>
                      <a:pt x="59" y="234"/>
                    </a:lnTo>
                    <a:lnTo>
                      <a:pt x="12" y="245"/>
                    </a:lnTo>
                    <a:lnTo>
                      <a:pt x="60" y="232"/>
                    </a:lnTo>
                    <a:lnTo>
                      <a:pt x="75" y="214"/>
                    </a:lnTo>
                    <a:lnTo>
                      <a:pt x="80" y="200"/>
                    </a:lnTo>
                    <a:lnTo>
                      <a:pt x="72" y="200"/>
                    </a:lnTo>
                    <a:lnTo>
                      <a:pt x="80" y="187"/>
                    </a:lnTo>
                    <a:lnTo>
                      <a:pt x="71" y="190"/>
                    </a:lnTo>
                    <a:lnTo>
                      <a:pt x="38" y="217"/>
                    </a:lnTo>
                    <a:lnTo>
                      <a:pt x="71" y="190"/>
                    </a:lnTo>
                    <a:lnTo>
                      <a:pt x="77" y="174"/>
                    </a:lnTo>
                    <a:lnTo>
                      <a:pt x="69" y="178"/>
                    </a:lnTo>
                    <a:lnTo>
                      <a:pt x="75" y="166"/>
                    </a:lnTo>
                    <a:lnTo>
                      <a:pt x="67" y="174"/>
                    </a:lnTo>
                    <a:lnTo>
                      <a:pt x="72" y="155"/>
                    </a:lnTo>
                    <a:lnTo>
                      <a:pt x="66" y="165"/>
                    </a:lnTo>
                    <a:lnTo>
                      <a:pt x="37" y="205"/>
                    </a:lnTo>
                    <a:lnTo>
                      <a:pt x="67" y="165"/>
                    </a:lnTo>
                    <a:lnTo>
                      <a:pt x="74" y="141"/>
                    </a:lnTo>
                    <a:lnTo>
                      <a:pt x="66" y="146"/>
                    </a:lnTo>
                    <a:lnTo>
                      <a:pt x="19" y="169"/>
                    </a:lnTo>
                    <a:lnTo>
                      <a:pt x="66" y="145"/>
                    </a:lnTo>
                    <a:lnTo>
                      <a:pt x="71" y="125"/>
                    </a:lnTo>
                    <a:lnTo>
                      <a:pt x="65" y="128"/>
                    </a:lnTo>
                    <a:lnTo>
                      <a:pt x="71" y="116"/>
                    </a:lnTo>
                    <a:lnTo>
                      <a:pt x="64" y="121"/>
                    </a:lnTo>
                    <a:lnTo>
                      <a:pt x="41" y="177"/>
                    </a:lnTo>
                    <a:lnTo>
                      <a:pt x="65" y="116"/>
                    </a:lnTo>
                    <a:lnTo>
                      <a:pt x="65" y="100"/>
                    </a:lnTo>
                    <a:lnTo>
                      <a:pt x="57" y="107"/>
                    </a:lnTo>
                    <a:lnTo>
                      <a:pt x="44" y="139"/>
                    </a:lnTo>
                    <a:lnTo>
                      <a:pt x="61" y="97"/>
                    </a:lnTo>
                    <a:lnTo>
                      <a:pt x="64" y="84"/>
                    </a:lnTo>
                    <a:lnTo>
                      <a:pt x="57" y="90"/>
                    </a:lnTo>
                    <a:lnTo>
                      <a:pt x="40" y="116"/>
                    </a:lnTo>
                    <a:lnTo>
                      <a:pt x="0" y="130"/>
                    </a:lnTo>
                    <a:lnTo>
                      <a:pt x="41" y="114"/>
                    </a:lnTo>
                    <a:lnTo>
                      <a:pt x="57" y="87"/>
                    </a:lnTo>
                    <a:lnTo>
                      <a:pt x="59" y="69"/>
                    </a:lnTo>
                    <a:lnTo>
                      <a:pt x="52" y="77"/>
                    </a:lnTo>
                    <a:lnTo>
                      <a:pt x="56" y="60"/>
                    </a:lnTo>
                    <a:lnTo>
                      <a:pt x="28" y="104"/>
                    </a:lnTo>
                    <a:lnTo>
                      <a:pt x="54" y="59"/>
                    </a:lnTo>
                    <a:lnTo>
                      <a:pt x="57" y="46"/>
                    </a:lnTo>
                    <a:lnTo>
                      <a:pt x="48" y="55"/>
                    </a:lnTo>
                    <a:lnTo>
                      <a:pt x="49" y="36"/>
                    </a:lnTo>
                    <a:lnTo>
                      <a:pt x="39" y="45"/>
                    </a:lnTo>
                    <a:lnTo>
                      <a:pt x="2" y="79"/>
                    </a:lnTo>
                    <a:lnTo>
                      <a:pt x="39" y="44"/>
                    </a:lnTo>
                    <a:lnTo>
                      <a:pt x="44" y="24"/>
                    </a:lnTo>
                    <a:lnTo>
                      <a:pt x="38" y="30"/>
                    </a:lnTo>
                    <a:lnTo>
                      <a:pt x="41" y="15"/>
                    </a:lnTo>
                    <a:lnTo>
                      <a:pt x="36" y="19"/>
                    </a:lnTo>
                    <a:lnTo>
                      <a:pt x="34" y="8"/>
                    </a:lnTo>
                    <a:lnTo>
                      <a:pt x="36" y="3"/>
                    </a:lnTo>
                    <a:lnTo>
                      <a:pt x="3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3" name="Freeform 95">
                <a:extLst>
                  <a:ext uri="{FF2B5EF4-FFF2-40B4-BE49-F238E27FC236}">
                    <a16:creationId xmlns:a16="http://schemas.microsoft.com/office/drawing/2014/main" id="{4C448B35-7F6C-4C2E-863A-D1AF45B379A5}"/>
                  </a:ext>
                </a:extLst>
              </p:cNvPr>
              <p:cNvSpPr>
                <a:spLocks/>
              </p:cNvSpPr>
              <p:nvPr/>
            </p:nvSpPr>
            <p:spPr bwMode="ltGray">
              <a:xfrm>
                <a:off x="5400" y="3995"/>
                <a:ext cx="35" cy="142"/>
              </a:xfrm>
              <a:custGeom>
                <a:avLst/>
                <a:gdLst>
                  <a:gd name="T0" fmla="*/ 27 w 35"/>
                  <a:gd name="T1" fmla="*/ 0 h 142"/>
                  <a:gd name="T2" fmla="*/ 20 w 35"/>
                  <a:gd name="T3" fmla="*/ 10 h 142"/>
                  <a:gd name="T4" fmla="*/ 13 w 35"/>
                  <a:gd name="T5" fmla="*/ 28 h 142"/>
                  <a:gd name="T6" fmla="*/ 6 w 35"/>
                  <a:gd name="T7" fmla="*/ 51 h 142"/>
                  <a:gd name="T8" fmla="*/ 0 w 35"/>
                  <a:gd name="T9" fmla="*/ 80 h 142"/>
                  <a:gd name="T10" fmla="*/ 0 w 35"/>
                  <a:gd name="T11" fmla="*/ 112 h 142"/>
                  <a:gd name="T12" fmla="*/ 3 w 35"/>
                  <a:gd name="T13" fmla="*/ 141 h 142"/>
                  <a:gd name="T14" fmla="*/ 6 w 35"/>
                  <a:gd name="T15" fmla="*/ 141 h 142"/>
                  <a:gd name="T16" fmla="*/ 3 w 35"/>
                  <a:gd name="T17" fmla="*/ 112 h 142"/>
                  <a:gd name="T18" fmla="*/ 3 w 35"/>
                  <a:gd name="T19" fmla="*/ 89 h 142"/>
                  <a:gd name="T20" fmla="*/ 9 w 35"/>
                  <a:gd name="T21" fmla="*/ 64 h 142"/>
                  <a:gd name="T22" fmla="*/ 20 w 35"/>
                  <a:gd name="T23" fmla="*/ 38 h 142"/>
                  <a:gd name="T24" fmla="*/ 34 w 35"/>
                  <a:gd name="T25" fmla="*/ 6 h 142"/>
                  <a:gd name="T26" fmla="*/ 27 w 35"/>
                  <a:gd name="T2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42">
                    <a:moveTo>
                      <a:pt x="27" y="0"/>
                    </a:moveTo>
                    <a:lnTo>
                      <a:pt x="20" y="10"/>
                    </a:lnTo>
                    <a:lnTo>
                      <a:pt x="13" y="28"/>
                    </a:lnTo>
                    <a:lnTo>
                      <a:pt x="6" y="51"/>
                    </a:lnTo>
                    <a:lnTo>
                      <a:pt x="0" y="80"/>
                    </a:lnTo>
                    <a:lnTo>
                      <a:pt x="0" y="112"/>
                    </a:lnTo>
                    <a:lnTo>
                      <a:pt x="3" y="141"/>
                    </a:lnTo>
                    <a:lnTo>
                      <a:pt x="6" y="141"/>
                    </a:lnTo>
                    <a:lnTo>
                      <a:pt x="3" y="112"/>
                    </a:lnTo>
                    <a:lnTo>
                      <a:pt x="3" y="89"/>
                    </a:lnTo>
                    <a:lnTo>
                      <a:pt x="9" y="64"/>
                    </a:lnTo>
                    <a:lnTo>
                      <a:pt x="20" y="38"/>
                    </a:lnTo>
                    <a:lnTo>
                      <a:pt x="34" y="6"/>
                    </a:lnTo>
                    <a:lnTo>
                      <a:pt x="2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4" name="Freeform 96">
                <a:extLst>
                  <a:ext uri="{FF2B5EF4-FFF2-40B4-BE49-F238E27FC236}">
                    <a16:creationId xmlns:a16="http://schemas.microsoft.com/office/drawing/2014/main" id="{CE03CA65-9EF0-4845-841F-59C1686C63D8}"/>
                  </a:ext>
                </a:extLst>
              </p:cNvPr>
              <p:cNvSpPr>
                <a:spLocks/>
              </p:cNvSpPr>
              <p:nvPr/>
            </p:nvSpPr>
            <p:spPr bwMode="ltGray">
              <a:xfrm>
                <a:off x="5547" y="3919"/>
                <a:ext cx="59" cy="141"/>
              </a:xfrm>
              <a:custGeom>
                <a:avLst/>
                <a:gdLst>
                  <a:gd name="T0" fmla="*/ 1 w 59"/>
                  <a:gd name="T1" fmla="*/ 22 h 141"/>
                  <a:gd name="T2" fmla="*/ 13 w 59"/>
                  <a:gd name="T3" fmla="*/ 0 h 141"/>
                  <a:gd name="T4" fmla="*/ 21 w 59"/>
                  <a:gd name="T5" fmla="*/ 0 h 141"/>
                  <a:gd name="T6" fmla="*/ 27 w 59"/>
                  <a:gd name="T7" fmla="*/ 1 h 141"/>
                  <a:gd name="T8" fmla="*/ 33 w 59"/>
                  <a:gd name="T9" fmla="*/ 7 h 141"/>
                  <a:gd name="T10" fmla="*/ 46 w 59"/>
                  <a:gd name="T11" fmla="*/ 25 h 141"/>
                  <a:gd name="T12" fmla="*/ 50 w 59"/>
                  <a:gd name="T13" fmla="*/ 33 h 141"/>
                  <a:gd name="T14" fmla="*/ 53 w 59"/>
                  <a:gd name="T15" fmla="*/ 42 h 141"/>
                  <a:gd name="T16" fmla="*/ 57 w 59"/>
                  <a:gd name="T17" fmla="*/ 65 h 141"/>
                  <a:gd name="T18" fmla="*/ 58 w 59"/>
                  <a:gd name="T19" fmla="*/ 73 h 141"/>
                  <a:gd name="T20" fmla="*/ 57 w 59"/>
                  <a:gd name="T21" fmla="*/ 82 h 141"/>
                  <a:gd name="T22" fmla="*/ 54 w 59"/>
                  <a:gd name="T23" fmla="*/ 92 h 141"/>
                  <a:gd name="T24" fmla="*/ 49 w 59"/>
                  <a:gd name="T25" fmla="*/ 107 h 141"/>
                  <a:gd name="T26" fmla="*/ 44 w 59"/>
                  <a:gd name="T27" fmla="*/ 116 h 141"/>
                  <a:gd name="T28" fmla="*/ 38 w 59"/>
                  <a:gd name="T29" fmla="*/ 126 h 141"/>
                  <a:gd name="T30" fmla="*/ 25 w 59"/>
                  <a:gd name="T31" fmla="*/ 140 h 141"/>
                  <a:gd name="T32" fmla="*/ 32 w 59"/>
                  <a:gd name="T33" fmla="*/ 123 h 141"/>
                  <a:gd name="T34" fmla="*/ 37 w 59"/>
                  <a:gd name="T35" fmla="*/ 108 h 141"/>
                  <a:gd name="T36" fmla="*/ 40 w 59"/>
                  <a:gd name="T37" fmla="*/ 95 h 141"/>
                  <a:gd name="T38" fmla="*/ 39 w 59"/>
                  <a:gd name="T39" fmla="*/ 82 h 141"/>
                  <a:gd name="T40" fmla="*/ 38 w 59"/>
                  <a:gd name="T41" fmla="*/ 73 h 141"/>
                  <a:gd name="T42" fmla="*/ 40 w 59"/>
                  <a:gd name="T43" fmla="*/ 61 h 141"/>
                  <a:gd name="T44" fmla="*/ 42 w 59"/>
                  <a:gd name="T45" fmla="*/ 51 h 141"/>
                  <a:gd name="T46" fmla="*/ 36 w 59"/>
                  <a:gd name="T47" fmla="*/ 33 h 141"/>
                  <a:gd name="T48" fmla="*/ 35 w 59"/>
                  <a:gd name="T49" fmla="*/ 23 h 141"/>
                  <a:gd name="T50" fmla="*/ 30 w 59"/>
                  <a:gd name="T51" fmla="*/ 15 h 141"/>
                  <a:gd name="T52" fmla="*/ 21 w 59"/>
                  <a:gd name="T53" fmla="*/ 5 h 141"/>
                  <a:gd name="T54" fmla="*/ 16 w 59"/>
                  <a:gd name="T55" fmla="*/ 14 h 141"/>
                  <a:gd name="T56" fmla="*/ 0 w 59"/>
                  <a:gd name="T57" fmla="*/ 26 h 141"/>
                  <a:gd name="T58" fmla="*/ 1 w 59"/>
                  <a:gd name="T59"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 h="141">
                    <a:moveTo>
                      <a:pt x="1" y="22"/>
                    </a:moveTo>
                    <a:lnTo>
                      <a:pt x="13" y="0"/>
                    </a:lnTo>
                    <a:lnTo>
                      <a:pt x="21" y="0"/>
                    </a:lnTo>
                    <a:lnTo>
                      <a:pt x="27" y="1"/>
                    </a:lnTo>
                    <a:lnTo>
                      <a:pt x="33" y="7"/>
                    </a:lnTo>
                    <a:lnTo>
                      <a:pt x="46" y="25"/>
                    </a:lnTo>
                    <a:lnTo>
                      <a:pt x="50" y="33"/>
                    </a:lnTo>
                    <a:lnTo>
                      <a:pt x="53" y="42"/>
                    </a:lnTo>
                    <a:lnTo>
                      <a:pt x="57" y="65"/>
                    </a:lnTo>
                    <a:lnTo>
                      <a:pt x="58" y="73"/>
                    </a:lnTo>
                    <a:lnTo>
                      <a:pt x="57" y="82"/>
                    </a:lnTo>
                    <a:lnTo>
                      <a:pt x="54" y="92"/>
                    </a:lnTo>
                    <a:lnTo>
                      <a:pt x="49" y="107"/>
                    </a:lnTo>
                    <a:lnTo>
                      <a:pt x="44" y="116"/>
                    </a:lnTo>
                    <a:lnTo>
                      <a:pt x="38" y="126"/>
                    </a:lnTo>
                    <a:lnTo>
                      <a:pt x="25" y="140"/>
                    </a:lnTo>
                    <a:lnTo>
                      <a:pt x="32" y="123"/>
                    </a:lnTo>
                    <a:lnTo>
                      <a:pt x="37" y="108"/>
                    </a:lnTo>
                    <a:lnTo>
                      <a:pt x="40" y="95"/>
                    </a:lnTo>
                    <a:lnTo>
                      <a:pt x="39" y="82"/>
                    </a:lnTo>
                    <a:lnTo>
                      <a:pt x="38" y="73"/>
                    </a:lnTo>
                    <a:lnTo>
                      <a:pt x="40" y="61"/>
                    </a:lnTo>
                    <a:lnTo>
                      <a:pt x="42" y="51"/>
                    </a:lnTo>
                    <a:lnTo>
                      <a:pt x="36" y="33"/>
                    </a:lnTo>
                    <a:lnTo>
                      <a:pt x="35" y="23"/>
                    </a:lnTo>
                    <a:lnTo>
                      <a:pt x="30" y="15"/>
                    </a:lnTo>
                    <a:lnTo>
                      <a:pt x="21" y="5"/>
                    </a:lnTo>
                    <a:lnTo>
                      <a:pt x="16" y="14"/>
                    </a:lnTo>
                    <a:lnTo>
                      <a:pt x="0" y="26"/>
                    </a:lnTo>
                    <a:lnTo>
                      <a:pt x="1" y="2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5" name="Freeform 97">
                <a:extLst>
                  <a:ext uri="{FF2B5EF4-FFF2-40B4-BE49-F238E27FC236}">
                    <a16:creationId xmlns:a16="http://schemas.microsoft.com/office/drawing/2014/main" id="{6E512E15-F8A6-41BF-BC36-871AECEC65BA}"/>
                  </a:ext>
                </a:extLst>
              </p:cNvPr>
              <p:cNvSpPr>
                <a:spLocks/>
              </p:cNvSpPr>
              <p:nvPr/>
            </p:nvSpPr>
            <p:spPr bwMode="ltGray">
              <a:xfrm>
                <a:off x="5364" y="3794"/>
                <a:ext cx="144" cy="255"/>
              </a:xfrm>
              <a:custGeom>
                <a:avLst/>
                <a:gdLst>
                  <a:gd name="T0" fmla="*/ 96 w 144"/>
                  <a:gd name="T1" fmla="*/ 3 h 255"/>
                  <a:gd name="T2" fmla="*/ 92 w 144"/>
                  <a:gd name="T3" fmla="*/ 10 h 255"/>
                  <a:gd name="T4" fmla="*/ 60 w 144"/>
                  <a:gd name="T5" fmla="*/ 9 h 255"/>
                  <a:gd name="T6" fmla="*/ 73 w 144"/>
                  <a:gd name="T7" fmla="*/ 13 h 255"/>
                  <a:gd name="T8" fmla="*/ 86 w 144"/>
                  <a:gd name="T9" fmla="*/ 17 h 255"/>
                  <a:gd name="T10" fmla="*/ 56 w 144"/>
                  <a:gd name="T11" fmla="*/ 23 h 255"/>
                  <a:gd name="T12" fmla="*/ 79 w 144"/>
                  <a:gd name="T13" fmla="*/ 26 h 255"/>
                  <a:gd name="T14" fmla="*/ 82 w 144"/>
                  <a:gd name="T15" fmla="*/ 32 h 255"/>
                  <a:gd name="T16" fmla="*/ 14 w 144"/>
                  <a:gd name="T17" fmla="*/ 69 h 255"/>
                  <a:gd name="T18" fmla="*/ 77 w 144"/>
                  <a:gd name="T19" fmla="*/ 42 h 255"/>
                  <a:gd name="T20" fmla="*/ 64 w 144"/>
                  <a:gd name="T21" fmla="*/ 58 h 255"/>
                  <a:gd name="T22" fmla="*/ 72 w 144"/>
                  <a:gd name="T23" fmla="*/ 59 h 255"/>
                  <a:gd name="T24" fmla="*/ 60 w 144"/>
                  <a:gd name="T25" fmla="*/ 79 h 255"/>
                  <a:gd name="T26" fmla="*/ 35 w 144"/>
                  <a:gd name="T27" fmla="*/ 100 h 255"/>
                  <a:gd name="T28" fmla="*/ 64 w 144"/>
                  <a:gd name="T29" fmla="*/ 84 h 255"/>
                  <a:gd name="T30" fmla="*/ 40 w 144"/>
                  <a:gd name="T31" fmla="*/ 117 h 255"/>
                  <a:gd name="T32" fmla="*/ 61 w 144"/>
                  <a:gd name="T33" fmla="*/ 95 h 255"/>
                  <a:gd name="T34" fmla="*/ 66 w 144"/>
                  <a:gd name="T35" fmla="*/ 95 h 255"/>
                  <a:gd name="T36" fmla="*/ 59 w 144"/>
                  <a:gd name="T37" fmla="*/ 115 h 255"/>
                  <a:gd name="T38" fmla="*/ 65 w 144"/>
                  <a:gd name="T39" fmla="*/ 115 h 255"/>
                  <a:gd name="T40" fmla="*/ 51 w 144"/>
                  <a:gd name="T41" fmla="*/ 136 h 255"/>
                  <a:gd name="T42" fmla="*/ 59 w 144"/>
                  <a:gd name="T43" fmla="*/ 131 h 255"/>
                  <a:gd name="T44" fmla="*/ 53 w 144"/>
                  <a:gd name="T45" fmla="*/ 151 h 255"/>
                  <a:gd name="T46" fmla="*/ 59 w 144"/>
                  <a:gd name="T47" fmla="*/ 145 h 255"/>
                  <a:gd name="T48" fmla="*/ 64 w 144"/>
                  <a:gd name="T49" fmla="*/ 143 h 255"/>
                  <a:gd name="T50" fmla="*/ 60 w 144"/>
                  <a:gd name="T51" fmla="*/ 158 h 255"/>
                  <a:gd name="T52" fmla="*/ 47 w 144"/>
                  <a:gd name="T53" fmla="*/ 186 h 255"/>
                  <a:gd name="T54" fmla="*/ 64 w 144"/>
                  <a:gd name="T55" fmla="*/ 164 h 255"/>
                  <a:gd name="T56" fmla="*/ 69 w 144"/>
                  <a:gd name="T57" fmla="*/ 160 h 255"/>
                  <a:gd name="T58" fmla="*/ 67 w 144"/>
                  <a:gd name="T59" fmla="*/ 184 h 255"/>
                  <a:gd name="T60" fmla="*/ 73 w 144"/>
                  <a:gd name="T61" fmla="*/ 195 h 255"/>
                  <a:gd name="T62" fmla="*/ 74 w 144"/>
                  <a:gd name="T63" fmla="*/ 183 h 255"/>
                  <a:gd name="T64" fmla="*/ 126 w 144"/>
                  <a:gd name="T65" fmla="*/ 217 h 255"/>
                  <a:gd name="T66" fmla="*/ 79 w 144"/>
                  <a:gd name="T67" fmla="*/ 166 h 255"/>
                  <a:gd name="T68" fmla="*/ 89 w 144"/>
                  <a:gd name="T69" fmla="*/ 178 h 255"/>
                  <a:gd name="T70" fmla="*/ 76 w 144"/>
                  <a:gd name="T71" fmla="*/ 149 h 255"/>
                  <a:gd name="T72" fmla="*/ 132 w 144"/>
                  <a:gd name="T73" fmla="*/ 171 h 255"/>
                  <a:gd name="T74" fmla="*/ 76 w 144"/>
                  <a:gd name="T75" fmla="*/ 141 h 255"/>
                  <a:gd name="T76" fmla="*/ 83 w 144"/>
                  <a:gd name="T77" fmla="*/ 133 h 255"/>
                  <a:gd name="T78" fmla="*/ 78 w 144"/>
                  <a:gd name="T79" fmla="*/ 122 h 255"/>
                  <a:gd name="T80" fmla="*/ 86 w 144"/>
                  <a:gd name="T81" fmla="*/ 122 h 255"/>
                  <a:gd name="T82" fmla="*/ 112 w 144"/>
                  <a:gd name="T83" fmla="*/ 143 h 255"/>
                  <a:gd name="T84" fmla="*/ 87 w 144"/>
                  <a:gd name="T85" fmla="*/ 102 h 255"/>
                  <a:gd name="T86" fmla="*/ 83 w 144"/>
                  <a:gd name="T87" fmla="*/ 87 h 255"/>
                  <a:gd name="T88" fmla="*/ 89 w 144"/>
                  <a:gd name="T89" fmla="*/ 84 h 255"/>
                  <a:gd name="T90" fmla="*/ 88 w 144"/>
                  <a:gd name="T91" fmla="*/ 70 h 255"/>
                  <a:gd name="T92" fmla="*/ 91 w 144"/>
                  <a:gd name="T93" fmla="*/ 68 h 255"/>
                  <a:gd name="T94" fmla="*/ 108 w 144"/>
                  <a:gd name="T95" fmla="*/ 81 h 255"/>
                  <a:gd name="T96" fmla="*/ 95 w 144"/>
                  <a:gd name="T97" fmla="*/ 61 h 255"/>
                  <a:gd name="T98" fmla="*/ 96 w 144"/>
                  <a:gd name="T99" fmla="*/ 42 h 255"/>
                  <a:gd name="T100" fmla="*/ 95 w 144"/>
                  <a:gd name="T101" fmla="*/ 32 h 255"/>
                  <a:gd name="T102" fmla="*/ 109 w 144"/>
                  <a:gd name="T103" fmla="*/ 32 h 255"/>
                  <a:gd name="T104" fmla="*/ 105 w 144"/>
                  <a:gd name="T105" fmla="*/ 17 h 255"/>
                  <a:gd name="T106" fmla="*/ 113 w 144"/>
                  <a:gd name="T107" fmla="*/ 14 h 255"/>
                  <a:gd name="T108" fmla="*/ 110 w 144"/>
                  <a:gd name="T10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 h="255">
                    <a:moveTo>
                      <a:pt x="110" y="0"/>
                    </a:moveTo>
                    <a:lnTo>
                      <a:pt x="104" y="0"/>
                    </a:lnTo>
                    <a:lnTo>
                      <a:pt x="96" y="3"/>
                    </a:lnTo>
                    <a:lnTo>
                      <a:pt x="102" y="4"/>
                    </a:lnTo>
                    <a:lnTo>
                      <a:pt x="97" y="7"/>
                    </a:lnTo>
                    <a:lnTo>
                      <a:pt x="92" y="10"/>
                    </a:lnTo>
                    <a:lnTo>
                      <a:pt x="84" y="12"/>
                    </a:lnTo>
                    <a:lnTo>
                      <a:pt x="73" y="11"/>
                    </a:lnTo>
                    <a:lnTo>
                      <a:pt x="60" y="9"/>
                    </a:lnTo>
                    <a:lnTo>
                      <a:pt x="28" y="11"/>
                    </a:lnTo>
                    <a:lnTo>
                      <a:pt x="59" y="9"/>
                    </a:lnTo>
                    <a:lnTo>
                      <a:pt x="73" y="13"/>
                    </a:lnTo>
                    <a:lnTo>
                      <a:pt x="84" y="12"/>
                    </a:lnTo>
                    <a:lnTo>
                      <a:pt x="92" y="14"/>
                    </a:lnTo>
                    <a:lnTo>
                      <a:pt x="86" y="17"/>
                    </a:lnTo>
                    <a:lnTo>
                      <a:pt x="90" y="18"/>
                    </a:lnTo>
                    <a:lnTo>
                      <a:pt x="79" y="24"/>
                    </a:lnTo>
                    <a:lnTo>
                      <a:pt x="56" y="23"/>
                    </a:lnTo>
                    <a:lnTo>
                      <a:pt x="26" y="43"/>
                    </a:lnTo>
                    <a:lnTo>
                      <a:pt x="56" y="24"/>
                    </a:lnTo>
                    <a:lnTo>
                      <a:pt x="79" y="26"/>
                    </a:lnTo>
                    <a:lnTo>
                      <a:pt x="86" y="26"/>
                    </a:lnTo>
                    <a:lnTo>
                      <a:pt x="73" y="32"/>
                    </a:lnTo>
                    <a:lnTo>
                      <a:pt x="82" y="32"/>
                    </a:lnTo>
                    <a:lnTo>
                      <a:pt x="69" y="41"/>
                    </a:lnTo>
                    <a:lnTo>
                      <a:pt x="43" y="51"/>
                    </a:lnTo>
                    <a:lnTo>
                      <a:pt x="14" y="69"/>
                    </a:lnTo>
                    <a:lnTo>
                      <a:pt x="44" y="52"/>
                    </a:lnTo>
                    <a:lnTo>
                      <a:pt x="69" y="42"/>
                    </a:lnTo>
                    <a:lnTo>
                      <a:pt x="77" y="42"/>
                    </a:lnTo>
                    <a:lnTo>
                      <a:pt x="65" y="48"/>
                    </a:lnTo>
                    <a:lnTo>
                      <a:pt x="73" y="50"/>
                    </a:lnTo>
                    <a:lnTo>
                      <a:pt x="64" y="58"/>
                    </a:lnTo>
                    <a:lnTo>
                      <a:pt x="2" y="119"/>
                    </a:lnTo>
                    <a:lnTo>
                      <a:pt x="64" y="59"/>
                    </a:lnTo>
                    <a:lnTo>
                      <a:pt x="72" y="59"/>
                    </a:lnTo>
                    <a:lnTo>
                      <a:pt x="63" y="68"/>
                    </a:lnTo>
                    <a:lnTo>
                      <a:pt x="69" y="67"/>
                    </a:lnTo>
                    <a:lnTo>
                      <a:pt x="60" y="79"/>
                    </a:lnTo>
                    <a:lnTo>
                      <a:pt x="35" y="100"/>
                    </a:lnTo>
                    <a:lnTo>
                      <a:pt x="9" y="131"/>
                    </a:lnTo>
                    <a:lnTo>
                      <a:pt x="35" y="100"/>
                    </a:lnTo>
                    <a:lnTo>
                      <a:pt x="61" y="79"/>
                    </a:lnTo>
                    <a:lnTo>
                      <a:pt x="69" y="77"/>
                    </a:lnTo>
                    <a:lnTo>
                      <a:pt x="64" y="84"/>
                    </a:lnTo>
                    <a:lnTo>
                      <a:pt x="69" y="84"/>
                    </a:lnTo>
                    <a:lnTo>
                      <a:pt x="60" y="95"/>
                    </a:lnTo>
                    <a:lnTo>
                      <a:pt x="40" y="117"/>
                    </a:lnTo>
                    <a:lnTo>
                      <a:pt x="0" y="145"/>
                    </a:lnTo>
                    <a:lnTo>
                      <a:pt x="39" y="117"/>
                    </a:lnTo>
                    <a:lnTo>
                      <a:pt x="61" y="95"/>
                    </a:lnTo>
                    <a:lnTo>
                      <a:pt x="64" y="95"/>
                    </a:lnTo>
                    <a:lnTo>
                      <a:pt x="27" y="160"/>
                    </a:lnTo>
                    <a:lnTo>
                      <a:pt x="66" y="95"/>
                    </a:lnTo>
                    <a:lnTo>
                      <a:pt x="61" y="104"/>
                    </a:lnTo>
                    <a:lnTo>
                      <a:pt x="66" y="101"/>
                    </a:lnTo>
                    <a:lnTo>
                      <a:pt x="59" y="115"/>
                    </a:lnTo>
                    <a:lnTo>
                      <a:pt x="32" y="145"/>
                    </a:lnTo>
                    <a:lnTo>
                      <a:pt x="59" y="117"/>
                    </a:lnTo>
                    <a:lnTo>
                      <a:pt x="65" y="115"/>
                    </a:lnTo>
                    <a:lnTo>
                      <a:pt x="59" y="123"/>
                    </a:lnTo>
                    <a:lnTo>
                      <a:pt x="27" y="183"/>
                    </a:lnTo>
                    <a:lnTo>
                      <a:pt x="51" y="136"/>
                    </a:lnTo>
                    <a:lnTo>
                      <a:pt x="60" y="123"/>
                    </a:lnTo>
                    <a:lnTo>
                      <a:pt x="65" y="122"/>
                    </a:lnTo>
                    <a:lnTo>
                      <a:pt x="59" y="131"/>
                    </a:lnTo>
                    <a:lnTo>
                      <a:pt x="64" y="130"/>
                    </a:lnTo>
                    <a:lnTo>
                      <a:pt x="56" y="141"/>
                    </a:lnTo>
                    <a:lnTo>
                      <a:pt x="53" y="151"/>
                    </a:lnTo>
                    <a:lnTo>
                      <a:pt x="13" y="185"/>
                    </a:lnTo>
                    <a:lnTo>
                      <a:pt x="54" y="152"/>
                    </a:lnTo>
                    <a:lnTo>
                      <a:pt x="59" y="145"/>
                    </a:lnTo>
                    <a:lnTo>
                      <a:pt x="64" y="143"/>
                    </a:lnTo>
                    <a:lnTo>
                      <a:pt x="54" y="162"/>
                    </a:lnTo>
                    <a:lnTo>
                      <a:pt x="64" y="143"/>
                    </a:lnTo>
                    <a:lnTo>
                      <a:pt x="59" y="152"/>
                    </a:lnTo>
                    <a:lnTo>
                      <a:pt x="65" y="150"/>
                    </a:lnTo>
                    <a:lnTo>
                      <a:pt x="60" y="158"/>
                    </a:lnTo>
                    <a:lnTo>
                      <a:pt x="47" y="186"/>
                    </a:lnTo>
                    <a:lnTo>
                      <a:pt x="34" y="202"/>
                    </a:lnTo>
                    <a:lnTo>
                      <a:pt x="47" y="186"/>
                    </a:lnTo>
                    <a:lnTo>
                      <a:pt x="61" y="159"/>
                    </a:lnTo>
                    <a:lnTo>
                      <a:pt x="66" y="158"/>
                    </a:lnTo>
                    <a:lnTo>
                      <a:pt x="64" y="164"/>
                    </a:lnTo>
                    <a:lnTo>
                      <a:pt x="54" y="183"/>
                    </a:lnTo>
                    <a:lnTo>
                      <a:pt x="65" y="166"/>
                    </a:lnTo>
                    <a:lnTo>
                      <a:pt x="69" y="160"/>
                    </a:lnTo>
                    <a:lnTo>
                      <a:pt x="64" y="175"/>
                    </a:lnTo>
                    <a:lnTo>
                      <a:pt x="69" y="173"/>
                    </a:lnTo>
                    <a:lnTo>
                      <a:pt x="67" y="184"/>
                    </a:lnTo>
                    <a:lnTo>
                      <a:pt x="71" y="179"/>
                    </a:lnTo>
                    <a:lnTo>
                      <a:pt x="73" y="183"/>
                    </a:lnTo>
                    <a:lnTo>
                      <a:pt x="73" y="195"/>
                    </a:lnTo>
                    <a:lnTo>
                      <a:pt x="48" y="254"/>
                    </a:lnTo>
                    <a:lnTo>
                      <a:pt x="74" y="195"/>
                    </a:lnTo>
                    <a:lnTo>
                      <a:pt x="74" y="183"/>
                    </a:lnTo>
                    <a:lnTo>
                      <a:pt x="74" y="174"/>
                    </a:lnTo>
                    <a:lnTo>
                      <a:pt x="80" y="179"/>
                    </a:lnTo>
                    <a:lnTo>
                      <a:pt x="126" y="217"/>
                    </a:lnTo>
                    <a:lnTo>
                      <a:pt x="78" y="175"/>
                    </a:lnTo>
                    <a:lnTo>
                      <a:pt x="74" y="164"/>
                    </a:lnTo>
                    <a:lnTo>
                      <a:pt x="79" y="166"/>
                    </a:lnTo>
                    <a:lnTo>
                      <a:pt x="73" y="153"/>
                    </a:lnTo>
                    <a:lnTo>
                      <a:pt x="78" y="159"/>
                    </a:lnTo>
                    <a:lnTo>
                      <a:pt x="89" y="178"/>
                    </a:lnTo>
                    <a:lnTo>
                      <a:pt x="79" y="157"/>
                    </a:lnTo>
                    <a:lnTo>
                      <a:pt x="74" y="149"/>
                    </a:lnTo>
                    <a:lnTo>
                      <a:pt x="76" y="149"/>
                    </a:lnTo>
                    <a:lnTo>
                      <a:pt x="82" y="153"/>
                    </a:lnTo>
                    <a:lnTo>
                      <a:pt x="93" y="164"/>
                    </a:lnTo>
                    <a:lnTo>
                      <a:pt x="132" y="171"/>
                    </a:lnTo>
                    <a:lnTo>
                      <a:pt x="92" y="162"/>
                    </a:lnTo>
                    <a:lnTo>
                      <a:pt x="79" y="150"/>
                    </a:lnTo>
                    <a:lnTo>
                      <a:pt x="76" y="141"/>
                    </a:lnTo>
                    <a:lnTo>
                      <a:pt x="82" y="141"/>
                    </a:lnTo>
                    <a:lnTo>
                      <a:pt x="76" y="131"/>
                    </a:lnTo>
                    <a:lnTo>
                      <a:pt x="83" y="133"/>
                    </a:lnTo>
                    <a:lnTo>
                      <a:pt x="110" y="151"/>
                    </a:lnTo>
                    <a:lnTo>
                      <a:pt x="83" y="132"/>
                    </a:lnTo>
                    <a:lnTo>
                      <a:pt x="78" y="122"/>
                    </a:lnTo>
                    <a:lnTo>
                      <a:pt x="84" y="125"/>
                    </a:lnTo>
                    <a:lnTo>
                      <a:pt x="79" y="116"/>
                    </a:lnTo>
                    <a:lnTo>
                      <a:pt x="86" y="122"/>
                    </a:lnTo>
                    <a:lnTo>
                      <a:pt x="82" y="108"/>
                    </a:lnTo>
                    <a:lnTo>
                      <a:pt x="87" y="115"/>
                    </a:lnTo>
                    <a:lnTo>
                      <a:pt x="112" y="143"/>
                    </a:lnTo>
                    <a:lnTo>
                      <a:pt x="86" y="115"/>
                    </a:lnTo>
                    <a:lnTo>
                      <a:pt x="80" y="98"/>
                    </a:lnTo>
                    <a:lnTo>
                      <a:pt x="87" y="102"/>
                    </a:lnTo>
                    <a:lnTo>
                      <a:pt x="127" y="118"/>
                    </a:lnTo>
                    <a:lnTo>
                      <a:pt x="87" y="101"/>
                    </a:lnTo>
                    <a:lnTo>
                      <a:pt x="83" y="87"/>
                    </a:lnTo>
                    <a:lnTo>
                      <a:pt x="88" y="89"/>
                    </a:lnTo>
                    <a:lnTo>
                      <a:pt x="83" y="81"/>
                    </a:lnTo>
                    <a:lnTo>
                      <a:pt x="89" y="84"/>
                    </a:lnTo>
                    <a:lnTo>
                      <a:pt x="108" y="124"/>
                    </a:lnTo>
                    <a:lnTo>
                      <a:pt x="88" y="80"/>
                    </a:lnTo>
                    <a:lnTo>
                      <a:pt x="88" y="70"/>
                    </a:lnTo>
                    <a:lnTo>
                      <a:pt x="94" y="75"/>
                    </a:lnTo>
                    <a:lnTo>
                      <a:pt x="105" y="97"/>
                    </a:lnTo>
                    <a:lnTo>
                      <a:pt x="91" y="68"/>
                    </a:lnTo>
                    <a:lnTo>
                      <a:pt x="89" y="59"/>
                    </a:lnTo>
                    <a:lnTo>
                      <a:pt x="94" y="63"/>
                    </a:lnTo>
                    <a:lnTo>
                      <a:pt x="108" y="81"/>
                    </a:lnTo>
                    <a:lnTo>
                      <a:pt x="143" y="91"/>
                    </a:lnTo>
                    <a:lnTo>
                      <a:pt x="108" y="79"/>
                    </a:lnTo>
                    <a:lnTo>
                      <a:pt x="95" y="61"/>
                    </a:lnTo>
                    <a:lnTo>
                      <a:pt x="93" y="48"/>
                    </a:lnTo>
                    <a:lnTo>
                      <a:pt x="99" y="54"/>
                    </a:lnTo>
                    <a:lnTo>
                      <a:pt x="96" y="42"/>
                    </a:lnTo>
                    <a:lnTo>
                      <a:pt x="118" y="73"/>
                    </a:lnTo>
                    <a:lnTo>
                      <a:pt x="97" y="41"/>
                    </a:lnTo>
                    <a:lnTo>
                      <a:pt x="95" y="32"/>
                    </a:lnTo>
                    <a:lnTo>
                      <a:pt x="102" y="39"/>
                    </a:lnTo>
                    <a:lnTo>
                      <a:pt x="101" y="25"/>
                    </a:lnTo>
                    <a:lnTo>
                      <a:pt x="109" y="32"/>
                    </a:lnTo>
                    <a:lnTo>
                      <a:pt x="141" y="56"/>
                    </a:lnTo>
                    <a:lnTo>
                      <a:pt x="109" y="31"/>
                    </a:lnTo>
                    <a:lnTo>
                      <a:pt x="105" y="17"/>
                    </a:lnTo>
                    <a:lnTo>
                      <a:pt x="110" y="21"/>
                    </a:lnTo>
                    <a:lnTo>
                      <a:pt x="108" y="10"/>
                    </a:lnTo>
                    <a:lnTo>
                      <a:pt x="113" y="14"/>
                    </a:lnTo>
                    <a:lnTo>
                      <a:pt x="113" y="5"/>
                    </a:lnTo>
                    <a:lnTo>
                      <a:pt x="113" y="2"/>
                    </a:lnTo>
                    <a:lnTo>
                      <a:pt x="1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 name="Freeform 98">
                <a:extLst>
                  <a:ext uri="{FF2B5EF4-FFF2-40B4-BE49-F238E27FC236}">
                    <a16:creationId xmlns:a16="http://schemas.microsoft.com/office/drawing/2014/main" id="{820F50B1-06CE-4F60-AC41-418A67665684}"/>
                  </a:ext>
                </a:extLst>
              </p:cNvPr>
              <p:cNvSpPr>
                <a:spLocks/>
              </p:cNvSpPr>
              <p:nvPr/>
            </p:nvSpPr>
            <p:spPr bwMode="ltGray">
              <a:xfrm>
                <a:off x="5673" y="4049"/>
                <a:ext cx="38" cy="146"/>
              </a:xfrm>
              <a:custGeom>
                <a:avLst/>
                <a:gdLst>
                  <a:gd name="T0" fmla="*/ 7 w 38"/>
                  <a:gd name="T1" fmla="*/ 0 h 146"/>
                  <a:gd name="T2" fmla="*/ 9 w 38"/>
                  <a:gd name="T3" fmla="*/ 2 h 146"/>
                  <a:gd name="T4" fmla="*/ 22 w 38"/>
                  <a:gd name="T5" fmla="*/ 28 h 146"/>
                  <a:gd name="T6" fmla="*/ 29 w 38"/>
                  <a:gd name="T7" fmla="*/ 52 h 146"/>
                  <a:gd name="T8" fmla="*/ 37 w 38"/>
                  <a:gd name="T9" fmla="*/ 83 h 146"/>
                  <a:gd name="T10" fmla="*/ 37 w 38"/>
                  <a:gd name="T11" fmla="*/ 116 h 146"/>
                  <a:gd name="T12" fmla="*/ 32 w 38"/>
                  <a:gd name="T13" fmla="*/ 145 h 146"/>
                  <a:gd name="T14" fmla="*/ 29 w 38"/>
                  <a:gd name="T15" fmla="*/ 145 h 146"/>
                  <a:gd name="T16" fmla="*/ 32 w 38"/>
                  <a:gd name="T17" fmla="*/ 116 h 146"/>
                  <a:gd name="T18" fmla="*/ 32 w 38"/>
                  <a:gd name="T19" fmla="*/ 92 h 146"/>
                  <a:gd name="T20" fmla="*/ 25 w 38"/>
                  <a:gd name="T21" fmla="*/ 65 h 146"/>
                  <a:gd name="T22" fmla="*/ 14 w 38"/>
                  <a:gd name="T23" fmla="*/ 39 h 146"/>
                  <a:gd name="T24" fmla="*/ 0 w 38"/>
                  <a:gd name="T25" fmla="*/ 6 h 146"/>
                  <a:gd name="T26" fmla="*/ 7 w 38"/>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46">
                    <a:moveTo>
                      <a:pt x="7" y="0"/>
                    </a:moveTo>
                    <a:lnTo>
                      <a:pt x="9" y="2"/>
                    </a:lnTo>
                    <a:lnTo>
                      <a:pt x="22" y="28"/>
                    </a:lnTo>
                    <a:lnTo>
                      <a:pt x="29" y="52"/>
                    </a:lnTo>
                    <a:lnTo>
                      <a:pt x="37" y="83"/>
                    </a:lnTo>
                    <a:lnTo>
                      <a:pt x="37" y="116"/>
                    </a:lnTo>
                    <a:lnTo>
                      <a:pt x="32" y="145"/>
                    </a:lnTo>
                    <a:lnTo>
                      <a:pt x="29" y="145"/>
                    </a:lnTo>
                    <a:lnTo>
                      <a:pt x="32" y="116"/>
                    </a:lnTo>
                    <a:lnTo>
                      <a:pt x="32" y="92"/>
                    </a:lnTo>
                    <a:lnTo>
                      <a:pt x="25" y="65"/>
                    </a:lnTo>
                    <a:lnTo>
                      <a:pt x="14" y="39"/>
                    </a:lnTo>
                    <a:lnTo>
                      <a:pt x="0" y="6"/>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7" name="Freeform 99">
                <a:extLst>
                  <a:ext uri="{FF2B5EF4-FFF2-40B4-BE49-F238E27FC236}">
                    <a16:creationId xmlns:a16="http://schemas.microsoft.com/office/drawing/2014/main" id="{DA7FDF36-A452-4FCF-832E-651CBB853C80}"/>
                  </a:ext>
                </a:extLst>
              </p:cNvPr>
              <p:cNvSpPr>
                <a:spLocks/>
              </p:cNvSpPr>
              <p:nvPr/>
            </p:nvSpPr>
            <p:spPr bwMode="ltGray">
              <a:xfrm>
                <a:off x="4807" y="3785"/>
                <a:ext cx="34" cy="249"/>
              </a:xfrm>
              <a:custGeom>
                <a:avLst/>
                <a:gdLst>
                  <a:gd name="T0" fmla="*/ 26 w 34"/>
                  <a:gd name="T1" fmla="*/ 0 h 249"/>
                  <a:gd name="T2" fmla="*/ 33 w 34"/>
                  <a:gd name="T3" fmla="*/ 9 h 249"/>
                  <a:gd name="T4" fmla="*/ 23 w 34"/>
                  <a:gd name="T5" fmla="*/ 103 h 249"/>
                  <a:gd name="T6" fmla="*/ 24 w 34"/>
                  <a:gd name="T7" fmla="*/ 130 h 249"/>
                  <a:gd name="T8" fmla="*/ 28 w 34"/>
                  <a:gd name="T9" fmla="*/ 248 h 249"/>
                  <a:gd name="T10" fmla="*/ 8 w 34"/>
                  <a:gd name="T11" fmla="*/ 154 h 249"/>
                  <a:gd name="T12" fmla="*/ 4 w 34"/>
                  <a:gd name="T13" fmla="*/ 127 h 249"/>
                  <a:gd name="T14" fmla="*/ 1 w 34"/>
                  <a:gd name="T15" fmla="*/ 105 h 249"/>
                  <a:gd name="T16" fmla="*/ 0 w 34"/>
                  <a:gd name="T17" fmla="*/ 84 h 249"/>
                  <a:gd name="T18" fmla="*/ 4 w 34"/>
                  <a:gd name="T19" fmla="*/ 62 h 249"/>
                  <a:gd name="T20" fmla="*/ 8 w 34"/>
                  <a:gd name="T21" fmla="*/ 35 h 249"/>
                  <a:gd name="T22" fmla="*/ 26 w 34"/>
                  <a:gd name="T2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49">
                    <a:moveTo>
                      <a:pt x="26" y="0"/>
                    </a:moveTo>
                    <a:lnTo>
                      <a:pt x="33" y="9"/>
                    </a:lnTo>
                    <a:lnTo>
                      <a:pt x="23" y="103"/>
                    </a:lnTo>
                    <a:lnTo>
                      <a:pt x="24" y="130"/>
                    </a:lnTo>
                    <a:lnTo>
                      <a:pt x="28" y="248"/>
                    </a:lnTo>
                    <a:lnTo>
                      <a:pt x="8" y="154"/>
                    </a:lnTo>
                    <a:lnTo>
                      <a:pt x="4" y="127"/>
                    </a:lnTo>
                    <a:lnTo>
                      <a:pt x="1" y="105"/>
                    </a:lnTo>
                    <a:lnTo>
                      <a:pt x="0" y="84"/>
                    </a:lnTo>
                    <a:lnTo>
                      <a:pt x="4" y="62"/>
                    </a:lnTo>
                    <a:lnTo>
                      <a:pt x="8" y="35"/>
                    </a:lnTo>
                    <a:lnTo>
                      <a:pt x="26"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8" name="Freeform 100">
                <a:extLst>
                  <a:ext uri="{FF2B5EF4-FFF2-40B4-BE49-F238E27FC236}">
                    <a16:creationId xmlns:a16="http://schemas.microsoft.com/office/drawing/2014/main" id="{6C13558A-7B83-46C9-A960-C0538BCC53BF}"/>
                  </a:ext>
                </a:extLst>
              </p:cNvPr>
              <p:cNvSpPr>
                <a:spLocks/>
              </p:cNvSpPr>
              <p:nvPr/>
            </p:nvSpPr>
            <p:spPr bwMode="ltGray">
              <a:xfrm>
                <a:off x="4495" y="3709"/>
                <a:ext cx="207" cy="349"/>
              </a:xfrm>
              <a:custGeom>
                <a:avLst/>
                <a:gdLst>
                  <a:gd name="T0" fmla="*/ 115 w 207"/>
                  <a:gd name="T1" fmla="*/ 13 h 349"/>
                  <a:gd name="T2" fmla="*/ 107 w 207"/>
                  <a:gd name="T3" fmla="*/ 26 h 349"/>
                  <a:gd name="T4" fmla="*/ 38 w 207"/>
                  <a:gd name="T5" fmla="*/ 35 h 349"/>
                  <a:gd name="T6" fmla="*/ 102 w 207"/>
                  <a:gd name="T7" fmla="*/ 35 h 349"/>
                  <a:gd name="T8" fmla="*/ 83 w 207"/>
                  <a:gd name="T9" fmla="*/ 60 h 349"/>
                  <a:gd name="T10" fmla="*/ 73 w 207"/>
                  <a:gd name="T11" fmla="*/ 74 h 349"/>
                  <a:gd name="T12" fmla="*/ 82 w 207"/>
                  <a:gd name="T13" fmla="*/ 75 h 349"/>
                  <a:gd name="T14" fmla="*/ 50 w 207"/>
                  <a:gd name="T15" fmla="*/ 96 h 349"/>
                  <a:gd name="T16" fmla="*/ 74 w 207"/>
                  <a:gd name="T17" fmla="*/ 96 h 349"/>
                  <a:gd name="T18" fmla="*/ 67 w 207"/>
                  <a:gd name="T19" fmla="*/ 105 h 349"/>
                  <a:gd name="T20" fmla="*/ 73 w 207"/>
                  <a:gd name="T21" fmla="*/ 111 h 349"/>
                  <a:gd name="T22" fmla="*/ 13 w 207"/>
                  <a:gd name="T23" fmla="*/ 148 h 349"/>
                  <a:gd name="T24" fmla="*/ 69 w 207"/>
                  <a:gd name="T25" fmla="*/ 139 h 349"/>
                  <a:gd name="T26" fmla="*/ 74 w 207"/>
                  <a:gd name="T27" fmla="*/ 150 h 349"/>
                  <a:gd name="T28" fmla="*/ 28 w 207"/>
                  <a:gd name="T29" fmla="*/ 184 h 349"/>
                  <a:gd name="T30" fmla="*/ 45 w 207"/>
                  <a:gd name="T31" fmla="*/ 178 h 349"/>
                  <a:gd name="T32" fmla="*/ 59 w 207"/>
                  <a:gd name="T33" fmla="*/ 186 h 349"/>
                  <a:gd name="T34" fmla="*/ 0 w 207"/>
                  <a:gd name="T35" fmla="*/ 251 h 349"/>
                  <a:gd name="T36" fmla="*/ 51 w 207"/>
                  <a:gd name="T37" fmla="*/ 215 h 349"/>
                  <a:gd name="T38" fmla="*/ 58 w 207"/>
                  <a:gd name="T39" fmla="*/ 228 h 349"/>
                  <a:gd name="T40" fmla="*/ 45 w 207"/>
                  <a:gd name="T41" fmla="*/ 243 h 349"/>
                  <a:gd name="T42" fmla="*/ 53 w 207"/>
                  <a:gd name="T43" fmla="*/ 254 h 349"/>
                  <a:gd name="T44" fmla="*/ 46 w 207"/>
                  <a:gd name="T45" fmla="*/ 278 h 349"/>
                  <a:gd name="T46" fmla="*/ 39 w 207"/>
                  <a:gd name="T47" fmla="*/ 328 h 349"/>
                  <a:gd name="T48" fmla="*/ 58 w 207"/>
                  <a:gd name="T49" fmla="*/ 287 h 349"/>
                  <a:gd name="T50" fmla="*/ 95 w 207"/>
                  <a:gd name="T51" fmla="*/ 347 h 349"/>
                  <a:gd name="T52" fmla="*/ 82 w 207"/>
                  <a:gd name="T53" fmla="*/ 264 h 349"/>
                  <a:gd name="T54" fmla="*/ 77 w 207"/>
                  <a:gd name="T55" fmla="*/ 236 h 349"/>
                  <a:gd name="T56" fmla="*/ 164 w 207"/>
                  <a:gd name="T57" fmla="*/ 347 h 349"/>
                  <a:gd name="T58" fmla="*/ 84 w 207"/>
                  <a:gd name="T59" fmla="*/ 220 h 349"/>
                  <a:gd name="T60" fmla="*/ 95 w 207"/>
                  <a:gd name="T61" fmla="*/ 215 h 349"/>
                  <a:gd name="T62" fmla="*/ 104 w 207"/>
                  <a:gd name="T63" fmla="*/ 240 h 349"/>
                  <a:gd name="T64" fmla="*/ 99 w 207"/>
                  <a:gd name="T65" fmla="*/ 193 h 349"/>
                  <a:gd name="T66" fmla="*/ 146 w 207"/>
                  <a:gd name="T67" fmla="*/ 301 h 349"/>
                  <a:gd name="T68" fmla="*/ 112 w 207"/>
                  <a:gd name="T69" fmla="*/ 157 h 349"/>
                  <a:gd name="T70" fmla="*/ 106 w 207"/>
                  <a:gd name="T71" fmla="*/ 134 h 349"/>
                  <a:gd name="T72" fmla="*/ 109 w 207"/>
                  <a:gd name="T73" fmla="*/ 114 h 349"/>
                  <a:gd name="T74" fmla="*/ 115 w 207"/>
                  <a:gd name="T75" fmla="*/ 96 h 349"/>
                  <a:gd name="T76" fmla="*/ 175 w 207"/>
                  <a:gd name="T77" fmla="*/ 192 h 349"/>
                  <a:gd name="T78" fmla="*/ 136 w 207"/>
                  <a:gd name="T79" fmla="*/ 137 h 349"/>
                  <a:gd name="T80" fmla="*/ 128 w 207"/>
                  <a:gd name="T81" fmla="*/ 84 h 349"/>
                  <a:gd name="T82" fmla="*/ 138 w 207"/>
                  <a:gd name="T83" fmla="*/ 93 h 349"/>
                  <a:gd name="T84" fmla="*/ 133 w 207"/>
                  <a:gd name="T85" fmla="*/ 75 h 349"/>
                  <a:gd name="T86" fmla="*/ 146 w 207"/>
                  <a:gd name="T87" fmla="*/ 75 h 349"/>
                  <a:gd name="T88" fmla="*/ 140 w 207"/>
                  <a:gd name="T89" fmla="*/ 50 h 349"/>
                  <a:gd name="T90" fmla="*/ 145 w 207"/>
                  <a:gd name="T91" fmla="*/ 27 h 349"/>
                  <a:gd name="T92" fmla="*/ 134 w 207"/>
                  <a:gd name="T93" fmla="*/ 1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7" h="349">
                    <a:moveTo>
                      <a:pt x="140" y="0"/>
                    </a:moveTo>
                    <a:lnTo>
                      <a:pt x="130" y="10"/>
                    </a:lnTo>
                    <a:lnTo>
                      <a:pt x="115" y="13"/>
                    </a:lnTo>
                    <a:lnTo>
                      <a:pt x="107" y="16"/>
                    </a:lnTo>
                    <a:lnTo>
                      <a:pt x="98" y="25"/>
                    </a:lnTo>
                    <a:lnTo>
                      <a:pt x="107" y="26"/>
                    </a:lnTo>
                    <a:lnTo>
                      <a:pt x="95" y="32"/>
                    </a:lnTo>
                    <a:lnTo>
                      <a:pt x="78" y="35"/>
                    </a:lnTo>
                    <a:lnTo>
                      <a:pt x="38" y="35"/>
                    </a:lnTo>
                    <a:lnTo>
                      <a:pt x="79" y="37"/>
                    </a:lnTo>
                    <a:lnTo>
                      <a:pt x="95" y="32"/>
                    </a:lnTo>
                    <a:lnTo>
                      <a:pt x="102" y="35"/>
                    </a:lnTo>
                    <a:lnTo>
                      <a:pt x="84" y="46"/>
                    </a:lnTo>
                    <a:lnTo>
                      <a:pt x="97" y="50"/>
                    </a:lnTo>
                    <a:lnTo>
                      <a:pt x="83" y="60"/>
                    </a:lnTo>
                    <a:lnTo>
                      <a:pt x="73" y="71"/>
                    </a:lnTo>
                    <a:lnTo>
                      <a:pt x="11" y="75"/>
                    </a:lnTo>
                    <a:lnTo>
                      <a:pt x="73" y="74"/>
                    </a:lnTo>
                    <a:lnTo>
                      <a:pt x="83" y="64"/>
                    </a:lnTo>
                    <a:lnTo>
                      <a:pt x="93" y="66"/>
                    </a:lnTo>
                    <a:lnTo>
                      <a:pt x="82" y="75"/>
                    </a:lnTo>
                    <a:lnTo>
                      <a:pt x="50" y="95"/>
                    </a:lnTo>
                    <a:lnTo>
                      <a:pt x="16" y="101"/>
                    </a:lnTo>
                    <a:lnTo>
                      <a:pt x="50" y="96"/>
                    </a:lnTo>
                    <a:lnTo>
                      <a:pt x="82" y="79"/>
                    </a:lnTo>
                    <a:lnTo>
                      <a:pt x="88" y="84"/>
                    </a:lnTo>
                    <a:lnTo>
                      <a:pt x="74" y="96"/>
                    </a:lnTo>
                    <a:lnTo>
                      <a:pt x="67" y="104"/>
                    </a:lnTo>
                    <a:lnTo>
                      <a:pt x="24" y="120"/>
                    </a:lnTo>
                    <a:lnTo>
                      <a:pt x="67" y="105"/>
                    </a:lnTo>
                    <a:lnTo>
                      <a:pt x="74" y="98"/>
                    </a:lnTo>
                    <a:lnTo>
                      <a:pt x="85" y="100"/>
                    </a:lnTo>
                    <a:lnTo>
                      <a:pt x="73" y="111"/>
                    </a:lnTo>
                    <a:lnTo>
                      <a:pt x="83" y="112"/>
                    </a:lnTo>
                    <a:lnTo>
                      <a:pt x="64" y="125"/>
                    </a:lnTo>
                    <a:lnTo>
                      <a:pt x="13" y="148"/>
                    </a:lnTo>
                    <a:lnTo>
                      <a:pt x="64" y="128"/>
                    </a:lnTo>
                    <a:lnTo>
                      <a:pt x="81" y="126"/>
                    </a:lnTo>
                    <a:lnTo>
                      <a:pt x="69" y="139"/>
                    </a:lnTo>
                    <a:lnTo>
                      <a:pt x="78" y="137"/>
                    </a:lnTo>
                    <a:lnTo>
                      <a:pt x="64" y="152"/>
                    </a:lnTo>
                    <a:lnTo>
                      <a:pt x="74" y="150"/>
                    </a:lnTo>
                    <a:lnTo>
                      <a:pt x="63" y="164"/>
                    </a:lnTo>
                    <a:lnTo>
                      <a:pt x="45" y="176"/>
                    </a:lnTo>
                    <a:lnTo>
                      <a:pt x="28" y="184"/>
                    </a:lnTo>
                    <a:lnTo>
                      <a:pt x="4" y="186"/>
                    </a:lnTo>
                    <a:lnTo>
                      <a:pt x="28" y="186"/>
                    </a:lnTo>
                    <a:lnTo>
                      <a:pt x="45" y="178"/>
                    </a:lnTo>
                    <a:lnTo>
                      <a:pt x="63" y="168"/>
                    </a:lnTo>
                    <a:lnTo>
                      <a:pt x="74" y="170"/>
                    </a:lnTo>
                    <a:lnTo>
                      <a:pt x="59" y="186"/>
                    </a:lnTo>
                    <a:lnTo>
                      <a:pt x="70" y="186"/>
                    </a:lnTo>
                    <a:lnTo>
                      <a:pt x="56" y="199"/>
                    </a:lnTo>
                    <a:lnTo>
                      <a:pt x="0" y="251"/>
                    </a:lnTo>
                    <a:lnTo>
                      <a:pt x="57" y="200"/>
                    </a:lnTo>
                    <a:lnTo>
                      <a:pt x="66" y="202"/>
                    </a:lnTo>
                    <a:lnTo>
                      <a:pt x="51" y="215"/>
                    </a:lnTo>
                    <a:lnTo>
                      <a:pt x="60" y="218"/>
                    </a:lnTo>
                    <a:lnTo>
                      <a:pt x="47" y="231"/>
                    </a:lnTo>
                    <a:lnTo>
                      <a:pt x="58" y="228"/>
                    </a:lnTo>
                    <a:lnTo>
                      <a:pt x="24" y="270"/>
                    </a:lnTo>
                    <a:lnTo>
                      <a:pt x="59" y="231"/>
                    </a:lnTo>
                    <a:lnTo>
                      <a:pt x="45" y="243"/>
                    </a:lnTo>
                    <a:lnTo>
                      <a:pt x="55" y="243"/>
                    </a:lnTo>
                    <a:lnTo>
                      <a:pt x="45" y="257"/>
                    </a:lnTo>
                    <a:lnTo>
                      <a:pt x="53" y="254"/>
                    </a:lnTo>
                    <a:lnTo>
                      <a:pt x="42" y="270"/>
                    </a:lnTo>
                    <a:lnTo>
                      <a:pt x="53" y="259"/>
                    </a:lnTo>
                    <a:lnTo>
                      <a:pt x="46" y="278"/>
                    </a:lnTo>
                    <a:lnTo>
                      <a:pt x="38" y="328"/>
                    </a:lnTo>
                    <a:lnTo>
                      <a:pt x="42" y="348"/>
                    </a:lnTo>
                    <a:lnTo>
                      <a:pt x="39" y="328"/>
                    </a:lnTo>
                    <a:lnTo>
                      <a:pt x="47" y="279"/>
                    </a:lnTo>
                    <a:lnTo>
                      <a:pt x="56" y="273"/>
                    </a:lnTo>
                    <a:lnTo>
                      <a:pt x="58" y="287"/>
                    </a:lnTo>
                    <a:lnTo>
                      <a:pt x="64" y="270"/>
                    </a:lnTo>
                    <a:lnTo>
                      <a:pt x="71" y="276"/>
                    </a:lnTo>
                    <a:lnTo>
                      <a:pt x="95" y="347"/>
                    </a:lnTo>
                    <a:lnTo>
                      <a:pt x="73" y="270"/>
                    </a:lnTo>
                    <a:lnTo>
                      <a:pt x="73" y="254"/>
                    </a:lnTo>
                    <a:lnTo>
                      <a:pt x="82" y="264"/>
                    </a:lnTo>
                    <a:lnTo>
                      <a:pt x="82" y="315"/>
                    </a:lnTo>
                    <a:lnTo>
                      <a:pt x="82" y="259"/>
                    </a:lnTo>
                    <a:lnTo>
                      <a:pt x="77" y="236"/>
                    </a:lnTo>
                    <a:lnTo>
                      <a:pt x="86" y="248"/>
                    </a:lnTo>
                    <a:lnTo>
                      <a:pt x="102" y="287"/>
                    </a:lnTo>
                    <a:lnTo>
                      <a:pt x="164" y="347"/>
                    </a:lnTo>
                    <a:lnTo>
                      <a:pt x="103" y="285"/>
                    </a:lnTo>
                    <a:lnTo>
                      <a:pt x="86" y="245"/>
                    </a:lnTo>
                    <a:lnTo>
                      <a:pt x="84" y="220"/>
                    </a:lnTo>
                    <a:lnTo>
                      <a:pt x="93" y="232"/>
                    </a:lnTo>
                    <a:lnTo>
                      <a:pt x="88" y="204"/>
                    </a:lnTo>
                    <a:lnTo>
                      <a:pt x="95" y="215"/>
                    </a:lnTo>
                    <a:lnTo>
                      <a:pt x="103" y="241"/>
                    </a:lnTo>
                    <a:lnTo>
                      <a:pt x="140" y="329"/>
                    </a:lnTo>
                    <a:lnTo>
                      <a:pt x="104" y="240"/>
                    </a:lnTo>
                    <a:lnTo>
                      <a:pt x="95" y="215"/>
                    </a:lnTo>
                    <a:lnTo>
                      <a:pt x="93" y="184"/>
                    </a:lnTo>
                    <a:lnTo>
                      <a:pt x="99" y="193"/>
                    </a:lnTo>
                    <a:lnTo>
                      <a:pt x="98" y="172"/>
                    </a:lnTo>
                    <a:lnTo>
                      <a:pt x="104" y="178"/>
                    </a:lnTo>
                    <a:lnTo>
                      <a:pt x="146" y="301"/>
                    </a:lnTo>
                    <a:lnTo>
                      <a:pt x="107" y="175"/>
                    </a:lnTo>
                    <a:lnTo>
                      <a:pt x="104" y="150"/>
                    </a:lnTo>
                    <a:lnTo>
                      <a:pt x="112" y="157"/>
                    </a:lnTo>
                    <a:lnTo>
                      <a:pt x="125" y="251"/>
                    </a:lnTo>
                    <a:lnTo>
                      <a:pt x="114" y="153"/>
                    </a:lnTo>
                    <a:lnTo>
                      <a:pt x="106" y="134"/>
                    </a:lnTo>
                    <a:lnTo>
                      <a:pt x="106" y="127"/>
                    </a:lnTo>
                    <a:lnTo>
                      <a:pt x="112" y="140"/>
                    </a:lnTo>
                    <a:lnTo>
                      <a:pt x="109" y="114"/>
                    </a:lnTo>
                    <a:lnTo>
                      <a:pt x="111" y="106"/>
                    </a:lnTo>
                    <a:lnTo>
                      <a:pt x="115" y="121"/>
                    </a:lnTo>
                    <a:lnTo>
                      <a:pt x="115" y="96"/>
                    </a:lnTo>
                    <a:lnTo>
                      <a:pt x="122" y="101"/>
                    </a:lnTo>
                    <a:lnTo>
                      <a:pt x="135" y="139"/>
                    </a:lnTo>
                    <a:lnTo>
                      <a:pt x="175" y="192"/>
                    </a:lnTo>
                    <a:lnTo>
                      <a:pt x="188" y="228"/>
                    </a:lnTo>
                    <a:lnTo>
                      <a:pt x="175" y="189"/>
                    </a:lnTo>
                    <a:lnTo>
                      <a:pt x="136" y="137"/>
                    </a:lnTo>
                    <a:lnTo>
                      <a:pt x="123" y="99"/>
                    </a:lnTo>
                    <a:lnTo>
                      <a:pt x="120" y="75"/>
                    </a:lnTo>
                    <a:lnTo>
                      <a:pt x="128" y="84"/>
                    </a:lnTo>
                    <a:lnTo>
                      <a:pt x="125" y="61"/>
                    </a:lnTo>
                    <a:lnTo>
                      <a:pt x="132" y="75"/>
                    </a:lnTo>
                    <a:lnTo>
                      <a:pt x="138" y="93"/>
                    </a:lnTo>
                    <a:lnTo>
                      <a:pt x="206" y="146"/>
                    </a:lnTo>
                    <a:lnTo>
                      <a:pt x="140" y="93"/>
                    </a:lnTo>
                    <a:lnTo>
                      <a:pt x="133" y="75"/>
                    </a:lnTo>
                    <a:lnTo>
                      <a:pt x="134" y="44"/>
                    </a:lnTo>
                    <a:lnTo>
                      <a:pt x="138" y="52"/>
                    </a:lnTo>
                    <a:lnTo>
                      <a:pt x="146" y="75"/>
                    </a:lnTo>
                    <a:lnTo>
                      <a:pt x="191" y="129"/>
                    </a:lnTo>
                    <a:lnTo>
                      <a:pt x="146" y="73"/>
                    </a:lnTo>
                    <a:lnTo>
                      <a:pt x="140" y="50"/>
                    </a:lnTo>
                    <a:lnTo>
                      <a:pt x="137" y="28"/>
                    </a:lnTo>
                    <a:lnTo>
                      <a:pt x="148" y="40"/>
                    </a:lnTo>
                    <a:lnTo>
                      <a:pt x="145" y="27"/>
                    </a:lnTo>
                    <a:lnTo>
                      <a:pt x="142" y="19"/>
                    </a:lnTo>
                    <a:lnTo>
                      <a:pt x="140" y="13"/>
                    </a:lnTo>
                    <a:lnTo>
                      <a:pt x="134" y="10"/>
                    </a:lnTo>
                    <a:lnTo>
                      <a:pt x="14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9" name="Freeform 101">
                <a:extLst>
                  <a:ext uri="{FF2B5EF4-FFF2-40B4-BE49-F238E27FC236}">
                    <a16:creationId xmlns:a16="http://schemas.microsoft.com/office/drawing/2014/main" id="{1E80DA48-9101-46CF-8B7E-E622CE513484}"/>
                  </a:ext>
                </a:extLst>
              </p:cNvPr>
              <p:cNvSpPr>
                <a:spLocks/>
              </p:cNvSpPr>
              <p:nvPr/>
            </p:nvSpPr>
            <p:spPr bwMode="ltGray">
              <a:xfrm>
                <a:off x="4679" y="3766"/>
                <a:ext cx="99" cy="243"/>
              </a:xfrm>
              <a:custGeom>
                <a:avLst/>
                <a:gdLst>
                  <a:gd name="T0" fmla="*/ 96 w 99"/>
                  <a:gd name="T1" fmla="*/ 25 h 243"/>
                  <a:gd name="T2" fmla="*/ 61 w 99"/>
                  <a:gd name="T3" fmla="*/ 0 h 243"/>
                  <a:gd name="T4" fmla="*/ 51 w 99"/>
                  <a:gd name="T5" fmla="*/ 0 h 243"/>
                  <a:gd name="T6" fmla="*/ 42 w 99"/>
                  <a:gd name="T7" fmla="*/ 3 h 243"/>
                  <a:gd name="T8" fmla="*/ 34 w 99"/>
                  <a:gd name="T9" fmla="*/ 13 h 243"/>
                  <a:gd name="T10" fmla="*/ 16 w 99"/>
                  <a:gd name="T11" fmla="*/ 45 h 243"/>
                  <a:gd name="T12" fmla="*/ 10 w 99"/>
                  <a:gd name="T13" fmla="*/ 58 h 243"/>
                  <a:gd name="T14" fmla="*/ 5 w 99"/>
                  <a:gd name="T15" fmla="*/ 71 h 243"/>
                  <a:gd name="T16" fmla="*/ 1 w 99"/>
                  <a:gd name="T17" fmla="*/ 113 h 243"/>
                  <a:gd name="T18" fmla="*/ 0 w 99"/>
                  <a:gd name="T19" fmla="*/ 126 h 243"/>
                  <a:gd name="T20" fmla="*/ 1 w 99"/>
                  <a:gd name="T21" fmla="*/ 142 h 243"/>
                  <a:gd name="T22" fmla="*/ 4 w 99"/>
                  <a:gd name="T23" fmla="*/ 158 h 243"/>
                  <a:gd name="T24" fmla="*/ 11 w 99"/>
                  <a:gd name="T25" fmla="*/ 185 h 243"/>
                  <a:gd name="T26" fmla="*/ 18 w 99"/>
                  <a:gd name="T27" fmla="*/ 201 h 243"/>
                  <a:gd name="T28" fmla="*/ 27 w 99"/>
                  <a:gd name="T29" fmla="*/ 219 h 243"/>
                  <a:gd name="T30" fmla="*/ 45 w 99"/>
                  <a:gd name="T31" fmla="*/ 242 h 243"/>
                  <a:gd name="T32" fmla="*/ 36 w 99"/>
                  <a:gd name="T33" fmla="*/ 213 h 243"/>
                  <a:gd name="T34" fmla="*/ 28 w 99"/>
                  <a:gd name="T35" fmla="*/ 187 h 243"/>
                  <a:gd name="T36" fmla="*/ 23 w 99"/>
                  <a:gd name="T37" fmla="*/ 164 h 243"/>
                  <a:gd name="T38" fmla="*/ 25 w 99"/>
                  <a:gd name="T39" fmla="*/ 142 h 243"/>
                  <a:gd name="T40" fmla="*/ 27 w 99"/>
                  <a:gd name="T41" fmla="*/ 126 h 243"/>
                  <a:gd name="T42" fmla="*/ 23 w 99"/>
                  <a:gd name="T43" fmla="*/ 107 h 243"/>
                  <a:gd name="T44" fmla="*/ 22 w 99"/>
                  <a:gd name="T45" fmla="*/ 90 h 243"/>
                  <a:gd name="T46" fmla="*/ 29 w 99"/>
                  <a:gd name="T47" fmla="*/ 58 h 243"/>
                  <a:gd name="T48" fmla="*/ 31 w 99"/>
                  <a:gd name="T49" fmla="*/ 42 h 243"/>
                  <a:gd name="T50" fmla="*/ 37 w 99"/>
                  <a:gd name="T51" fmla="*/ 28 h 243"/>
                  <a:gd name="T52" fmla="*/ 51 w 99"/>
                  <a:gd name="T53" fmla="*/ 10 h 243"/>
                  <a:gd name="T54" fmla="*/ 65 w 99"/>
                  <a:gd name="T55" fmla="*/ 10 h 243"/>
                  <a:gd name="T56" fmla="*/ 98 w 99"/>
                  <a:gd name="T57" fmla="*/ 33 h 243"/>
                  <a:gd name="T58" fmla="*/ 96 w 99"/>
                  <a:gd name="T59" fmla="*/ 2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243">
                    <a:moveTo>
                      <a:pt x="96" y="25"/>
                    </a:moveTo>
                    <a:lnTo>
                      <a:pt x="61" y="0"/>
                    </a:lnTo>
                    <a:lnTo>
                      <a:pt x="51" y="0"/>
                    </a:lnTo>
                    <a:lnTo>
                      <a:pt x="42" y="3"/>
                    </a:lnTo>
                    <a:lnTo>
                      <a:pt x="34" y="13"/>
                    </a:lnTo>
                    <a:lnTo>
                      <a:pt x="16" y="45"/>
                    </a:lnTo>
                    <a:lnTo>
                      <a:pt x="10" y="58"/>
                    </a:lnTo>
                    <a:lnTo>
                      <a:pt x="5" y="71"/>
                    </a:lnTo>
                    <a:lnTo>
                      <a:pt x="1" y="113"/>
                    </a:lnTo>
                    <a:lnTo>
                      <a:pt x="0" y="126"/>
                    </a:lnTo>
                    <a:lnTo>
                      <a:pt x="1" y="142"/>
                    </a:lnTo>
                    <a:lnTo>
                      <a:pt x="4" y="158"/>
                    </a:lnTo>
                    <a:lnTo>
                      <a:pt x="11" y="185"/>
                    </a:lnTo>
                    <a:lnTo>
                      <a:pt x="18" y="201"/>
                    </a:lnTo>
                    <a:lnTo>
                      <a:pt x="27" y="219"/>
                    </a:lnTo>
                    <a:lnTo>
                      <a:pt x="45" y="242"/>
                    </a:lnTo>
                    <a:lnTo>
                      <a:pt x="36" y="213"/>
                    </a:lnTo>
                    <a:lnTo>
                      <a:pt x="28" y="187"/>
                    </a:lnTo>
                    <a:lnTo>
                      <a:pt x="23" y="164"/>
                    </a:lnTo>
                    <a:lnTo>
                      <a:pt x="25" y="142"/>
                    </a:lnTo>
                    <a:lnTo>
                      <a:pt x="27" y="126"/>
                    </a:lnTo>
                    <a:lnTo>
                      <a:pt x="23" y="107"/>
                    </a:lnTo>
                    <a:lnTo>
                      <a:pt x="22" y="90"/>
                    </a:lnTo>
                    <a:lnTo>
                      <a:pt x="29" y="58"/>
                    </a:lnTo>
                    <a:lnTo>
                      <a:pt x="31" y="42"/>
                    </a:lnTo>
                    <a:lnTo>
                      <a:pt x="37" y="28"/>
                    </a:lnTo>
                    <a:lnTo>
                      <a:pt x="51" y="10"/>
                    </a:lnTo>
                    <a:lnTo>
                      <a:pt x="65" y="10"/>
                    </a:lnTo>
                    <a:lnTo>
                      <a:pt x="98" y="33"/>
                    </a:lnTo>
                    <a:lnTo>
                      <a:pt x="96"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 name="Freeform 102">
                <a:extLst>
                  <a:ext uri="{FF2B5EF4-FFF2-40B4-BE49-F238E27FC236}">
                    <a16:creationId xmlns:a16="http://schemas.microsoft.com/office/drawing/2014/main" id="{3BD36F28-6DF3-4168-A43A-839E08BE318B}"/>
                  </a:ext>
                </a:extLst>
              </p:cNvPr>
              <p:cNvSpPr>
                <a:spLocks/>
              </p:cNvSpPr>
              <p:nvPr/>
            </p:nvSpPr>
            <p:spPr bwMode="ltGray">
              <a:xfrm>
                <a:off x="4901" y="3651"/>
                <a:ext cx="181" cy="262"/>
              </a:xfrm>
              <a:custGeom>
                <a:avLst/>
                <a:gdLst>
                  <a:gd name="T0" fmla="*/ 126 w 181"/>
                  <a:gd name="T1" fmla="*/ 261 h 262"/>
                  <a:gd name="T2" fmla="*/ 140 w 181"/>
                  <a:gd name="T3" fmla="*/ 216 h 262"/>
                  <a:gd name="T4" fmla="*/ 145 w 181"/>
                  <a:gd name="T5" fmla="*/ 197 h 262"/>
                  <a:gd name="T6" fmla="*/ 157 w 181"/>
                  <a:gd name="T7" fmla="*/ 173 h 262"/>
                  <a:gd name="T8" fmla="*/ 170 w 181"/>
                  <a:gd name="T9" fmla="*/ 151 h 262"/>
                  <a:gd name="T10" fmla="*/ 178 w 181"/>
                  <a:gd name="T11" fmla="*/ 137 h 262"/>
                  <a:gd name="T12" fmla="*/ 180 w 181"/>
                  <a:gd name="T13" fmla="*/ 124 h 262"/>
                  <a:gd name="T14" fmla="*/ 175 w 181"/>
                  <a:gd name="T15" fmla="*/ 104 h 262"/>
                  <a:gd name="T16" fmla="*/ 174 w 181"/>
                  <a:gd name="T17" fmla="*/ 85 h 262"/>
                  <a:gd name="T18" fmla="*/ 154 w 181"/>
                  <a:gd name="T19" fmla="*/ 35 h 262"/>
                  <a:gd name="T20" fmla="*/ 145 w 181"/>
                  <a:gd name="T21" fmla="*/ 23 h 262"/>
                  <a:gd name="T22" fmla="*/ 129 w 181"/>
                  <a:gd name="T23" fmla="*/ 10 h 262"/>
                  <a:gd name="T24" fmla="*/ 114 w 181"/>
                  <a:gd name="T25" fmla="*/ 2 h 262"/>
                  <a:gd name="T26" fmla="*/ 96 w 181"/>
                  <a:gd name="T27" fmla="*/ 0 h 262"/>
                  <a:gd name="T28" fmla="*/ 81 w 181"/>
                  <a:gd name="T29" fmla="*/ 5 h 262"/>
                  <a:gd name="T30" fmla="*/ 64 w 181"/>
                  <a:gd name="T31" fmla="*/ 10 h 262"/>
                  <a:gd name="T32" fmla="*/ 45 w 181"/>
                  <a:gd name="T33" fmla="*/ 26 h 262"/>
                  <a:gd name="T34" fmla="*/ 38 w 181"/>
                  <a:gd name="T35" fmla="*/ 37 h 262"/>
                  <a:gd name="T36" fmla="*/ 27 w 181"/>
                  <a:gd name="T37" fmla="*/ 52 h 262"/>
                  <a:gd name="T38" fmla="*/ 18 w 181"/>
                  <a:gd name="T39" fmla="*/ 66 h 262"/>
                  <a:gd name="T40" fmla="*/ 1 w 181"/>
                  <a:gd name="T41" fmla="*/ 135 h 262"/>
                  <a:gd name="T42" fmla="*/ 0 w 181"/>
                  <a:gd name="T43" fmla="*/ 148 h 262"/>
                  <a:gd name="T44" fmla="*/ 4 w 181"/>
                  <a:gd name="T45" fmla="*/ 170 h 262"/>
                  <a:gd name="T46" fmla="*/ 13 w 181"/>
                  <a:gd name="T47" fmla="*/ 235 h 262"/>
                  <a:gd name="T48" fmla="*/ 12 w 181"/>
                  <a:gd name="T49" fmla="*/ 171 h 262"/>
                  <a:gd name="T50" fmla="*/ 18 w 181"/>
                  <a:gd name="T51" fmla="*/ 144 h 262"/>
                  <a:gd name="T52" fmla="*/ 21 w 181"/>
                  <a:gd name="T53" fmla="*/ 127 h 262"/>
                  <a:gd name="T54" fmla="*/ 29 w 181"/>
                  <a:gd name="T55" fmla="*/ 104 h 262"/>
                  <a:gd name="T56" fmla="*/ 35 w 181"/>
                  <a:gd name="T57" fmla="*/ 82 h 262"/>
                  <a:gd name="T58" fmla="*/ 47 w 181"/>
                  <a:gd name="T59" fmla="*/ 59 h 262"/>
                  <a:gd name="T60" fmla="*/ 60 w 181"/>
                  <a:gd name="T61" fmla="*/ 39 h 262"/>
                  <a:gd name="T62" fmla="*/ 70 w 181"/>
                  <a:gd name="T63" fmla="*/ 21 h 262"/>
                  <a:gd name="T64" fmla="*/ 81 w 181"/>
                  <a:gd name="T65" fmla="*/ 10 h 262"/>
                  <a:gd name="T66" fmla="*/ 95 w 181"/>
                  <a:gd name="T67" fmla="*/ 6 h 262"/>
                  <a:gd name="T68" fmla="*/ 107 w 181"/>
                  <a:gd name="T69" fmla="*/ 10 h 262"/>
                  <a:gd name="T70" fmla="*/ 115 w 181"/>
                  <a:gd name="T71" fmla="*/ 19 h 262"/>
                  <a:gd name="T72" fmla="*/ 121 w 181"/>
                  <a:gd name="T73" fmla="*/ 37 h 262"/>
                  <a:gd name="T74" fmla="*/ 121 w 181"/>
                  <a:gd name="T75" fmla="*/ 50 h 262"/>
                  <a:gd name="T76" fmla="*/ 125 w 181"/>
                  <a:gd name="T77" fmla="*/ 74 h 262"/>
                  <a:gd name="T78" fmla="*/ 130 w 181"/>
                  <a:gd name="T79" fmla="*/ 89 h 262"/>
                  <a:gd name="T80" fmla="*/ 143 w 181"/>
                  <a:gd name="T81" fmla="*/ 112 h 262"/>
                  <a:gd name="T82" fmla="*/ 145 w 181"/>
                  <a:gd name="T83" fmla="*/ 124 h 262"/>
                  <a:gd name="T84" fmla="*/ 147 w 181"/>
                  <a:gd name="T85" fmla="*/ 136 h 262"/>
                  <a:gd name="T86" fmla="*/ 147 w 181"/>
                  <a:gd name="T87" fmla="*/ 153 h 262"/>
                  <a:gd name="T88" fmla="*/ 125 w 181"/>
                  <a:gd name="T89" fmla="*/ 212 h 262"/>
                  <a:gd name="T90" fmla="*/ 126 w 181"/>
                  <a:gd name="T91" fmla="*/ 26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 h="262">
                    <a:moveTo>
                      <a:pt x="126" y="261"/>
                    </a:moveTo>
                    <a:lnTo>
                      <a:pt x="140" y="216"/>
                    </a:lnTo>
                    <a:lnTo>
                      <a:pt x="145" y="197"/>
                    </a:lnTo>
                    <a:lnTo>
                      <a:pt x="157" y="173"/>
                    </a:lnTo>
                    <a:lnTo>
                      <a:pt x="170" y="151"/>
                    </a:lnTo>
                    <a:lnTo>
                      <a:pt x="178" y="137"/>
                    </a:lnTo>
                    <a:lnTo>
                      <a:pt x="180" y="124"/>
                    </a:lnTo>
                    <a:lnTo>
                      <a:pt x="175" y="104"/>
                    </a:lnTo>
                    <a:lnTo>
                      <a:pt x="174" y="85"/>
                    </a:lnTo>
                    <a:lnTo>
                      <a:pt x="154" y="35"/>
                    </a:lnTo>
                    <a:lnTo>
                      <a:pt x="145" y="23"/>
                    </a:lnTo>
                    <a:lnTo>
                      <a:pt x="129" y="10"/>
                    </a:lnTo>
                    <a:lnTo>
                      <a:pt x="114" y="2"/>
                    </a:lnTo>
                    <a:lnTo>
                      <a:pt x="96" y="0"/>
                    </a:lnTo>
                    <a:lnTo>
                      <a:pt x="81" y="5"/>
                    </a:lnTo>
                    <a:lnTo>
                      <a:pt x="64" y="10"/>
                    </a:lnTo>
                    <a:lnTo>
                      <a:pt x="45" y="26"/>
                    </a:lnTo>
                    <a:lnTo>
                      <a:pt x="38" y="37"/>
                    </a:lnTo>
                    <a:lnTo>
                      <a:pt x="27" y="52"/>
                    </a:lnTo>
                    <a:lnTo>
                      <a:pt x="18" y="66"/>
                    </a:lnTo>
                    <a:lnTo>
                      <a:pt x="1" y="135"/>
                    </a:lnTo>
                    <a:lnTo>
                      <a:pt x="0" y="148"/>
                    </a:lnTo>
                    <a:lnTo>
                      <a:pt x="4" y="170"/>
                    </a:lnTo>
                    <a:lnTo>
                      <a:pt x="13" y="235"/>
                    </a:lnTo>
                    <a:lnTo>
                      <a:pt x="12" y="171"/>
                    </a:lnTo>
                    <a:lnTo>
                      <a:pt x="18" y="144"/>
                    </a:lnTo>
                    <a:lnTo>
                      <a:pt x="21" y="127"/>
                    </a:lnTo>
                    <a:lnTo>
                      <a:pt x="29" y="104"/>
                    </a:lnTo>
                    <a:lnTo>
                      <a:pt x="35" y="82"/>
                    </a:lnTo>
                    <a:lnTo>
                      <a:pt x="47" y="59"/>
                    </a:lnTo>
                    <a:lnTo>
                      <a:pt x="60" y="39"/>
                    </a:lnTo>
                    <a:lnTo>
                      <a:pt x="70" y="21"/>
                    </a:lnTo>
                    <a:lnTo>
                      <a:pt x="81" y="10"/>
                    </a:lnTo>
                    <a:lnTo>
                      <a:pt x="95" y="6"/>
                    </a:lnTo>
                    <a:lnTo>
                      <a:pt x="107" y="10"/>
                    </a:lnTo>
                    <a:lnTo>
                      <a:pt x="115" y="19"/>
                    </a:lnTo>
                    <a:lnTo>
                      <a:pt x="121" y="37"/>
                    </a:lnTo>
                    <a:lnTo>
                      <a:pt x="121" y="50"/>
                    </a:lnTo>
                    <a:lnTo>
                      <a:pt x="125" y="74"/>
                    </a:lnTo>
                    <a:lnTo>
                      <a:pt x="130" y="89"/>
                    </a:lnTo>
                    <a:lnTo>
                      <a:pt x="143" y="112"/>
                    </a:lnTo>
                    <a:lnTo>
                      <a:pt x="145" y="124"/>
                    </a:lnTo>
                    <a:lnTo>
                      <a:pt x="147" y="136"/>
                    </a:lnTo>
                    <a:lnTo>
                      <a:pt x="147" y="153"/>
                    </a:lnTo>
                    <a:lnTo>
                      <a:pt x="125" y="212"/>
                    </a:lnTo>
                    <a:lnTo>
                      <a:pt x="126" y="26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1" name="Freeform 103">
                <a:extLst>
                  <a:ext uri="{FF2B5EF4-FFF2-40B4-BE49-F238E27FC236}">
                    <a16:creationId xmlns:a16="http://schemas.microsoft.com/office/drawing/2014/main" id="{7B2E1230-5296-490F-B76B-D48DEC44EA87}"/>
                  </a:ext>
                </a:extLst>
              </p:cNvPr>
              <p:cNvSpPr>
                <a:spLocks/>
              </p:cNvSpPr>
              <p:nvPr/>
            </p:nvSpPr>
            <p:spPr bwMode="ltGray">
              <a:xfrm>
                <a:off x="4732" y="3948"/>
                <a:ext cx="149" cy="237"/>
              </a:xfrm>
              <a:custGeom>
                <a:avLst/>
                <a:gdLst>
                  <a:gd name="T0" fmla="*/ 144 w 149"/>
                  <a:gd name="T1" fmla="*/ 37 h 237"/>
                  <a:gd name="T2" fmla="*/ 114 w 149"/>
                  <a:gd name="T3" fmla="*/ 0 h 237"/>
                  <a:gd name="T4" fmla="*/ 94 w 149"/>
                  <a:gd name="T5" fmla="*/ 0 h 237"/>
                  <a:gd name="T6" fmla="*/ 77 w 149"/>
                  <a:gd name="T7" fmla="*/ 3 h 237"/>
                  <a:gd name="T8" fmla="*/ 63 w 149"/>
                  <a:gd name="T9" fmla="*/ 13 h 237"/>
                  <a:gd name="T10" fmla="*/ 30 w 149"/>
                  <a:gd name="T11" fmla="*/ 43 h 237"/>
                  <a:gd name="T12" fmla="*/ 19 w 149"/>
                  <a:gd name="T13" fmla="*/ 57 h 237"/>
                  <a:gd name="T14" fmla="*/ 10 w 149"/>
                  <a:gd name="T15" fmla="*/ 70 h 237"/>
                  <a:gd name="T16" fmla="*/ 3 w 149"/>
                  <a:gd name="T17" fmla="*/ 111 h 237"/>
                  <a:gd name="T18" fmla="*/ 0 w 149"/>
                  <a:gd name="T19" fmla="*/ 122 h 237"/>
                  <a:gd name="T20" fmla="*/ 3 w 149"/>
                  <a:gd name="T21" fmla="*/ 138 h 237"/>
                  <a:gd name="T22" fmla="*/ 8 w 149"/>
                  <a:gd name="T23" fmla="*/ 154 h 237"/>
                  <a:gd name="T24" fmla="*/ 22 w 149"/>
                  <a:gd name="T25" fmla="*/ 180 h 237"/>
                  <a:gd name="T26" fmla="*/ 33 w 149"/>
                  <a:gd name="T27" fmla="*/ 196 h 237"/>
                  <a:gd name="T28" fmla="*/ 49 w 149"/>
                  <a:gd name="T29" fmla="*/ 214 h 237"/>
                  <a:gd name="T30" fmla="*/ 83 w 149"/>
                  <a:gd name="T31" fmla="*/ 236 h 237"/>
                  <a:gd name="T32" fmla="*/ 66 w 149"/>
                  <a:gd name="T33" fmla="*/ 208 h 237"/>
                  <a:gd name="T34" fmla="*/ 52 w 149"/>
                  <a:gd name="T35" fmla="*/ 183 h 237"/>
                  <a:gd name="T36" fmla="*/ 43 w 149"/>
                  <a:gd name="T37" fmla="*/ 160 h 237"/>
                  <a:gd name="T38" fmla="*/ 47 w 149"/>
                  <a:gd name="T39" fmla="*/ 138 h 237"/>
                  <a:gd name="T40" fmla="*/ 49 w 149"/>
                  <a:gd name="T41" fmla="*/ 122 h 237"/>
                  <a:gd name="T42" fmla="*/ 43 w 149"/>
                  <a:gd name="T43" fmla="*/ 104 h 237"/>
                  <a:gd name="T44" fmla="*/ 41 w 149"/>
                  <a:gd name="T45" fmla="*/ 87 h 237"/>
                  <a:gd name="T46" fmla="*/ 55 w 149"/>
                  <a:gd name="T47" fmla="*/ 57 h 237"/>
                  <a:gd name="T48" fmla="*/ 57 w 149"/>
                  <a:gd name="T49" fmla="*/ 40 h 237"/>
                  <a:gd name="T50" fmla="*/ 69 w 149"/>
                  <a:gd name="T51" fmla="*/ 27 h 237"/>
                  <a:gd name="T52" fmla="*/ 94 w 149"/>
                  <a:gd name="T53" fmla="*/ 9 h 237"/>
                  <a:gd name="T54" fmla="*/ 105 w 149"/>
                  <a:gd name="T55" fmla="*/ 23 h 237"/>
                  <a:gd name="T56" fmla="*/ 148 w 149"/>
                  <a:gd name="T57" fmla="*/ 45 h 237"/>
                  <a:gd name="T58" fmla="*/ 144 w 149"/>
                  <a:gd name="T59" fmla="*/ 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9" h="237">
                    <a:moveTo>
                      <a:pt x="144" y="37"/>
                    </a:moveTo>
                    <a:lnTo>
                      <a:pt x="114" y="0"/>
                    </a:lnTo>
                    <a:lnTo>
                      <a:pt x="94" y="0"/>
                    </a:lnTo>
                    <a:lnTo>
                      <a:pt x="77" y="3"/>
                    </a:lnTo>
                    <a:lnTo>
                      <a:pt x="63" y="13"/>
                    </a:lnTo>
                    <a:lnTo>
                      <a:pt x="30" y="43"/>
                    </a:lnTo>
                    <a:lnTo>
                      <a:pt x="19" y="57"/>
                    </a:lnTo>
                    <a:lnTo>
                      <a:pt x="10" y="70"/>
                    </a:lnTo>
                    <a:lnTo>
                      <a:pt x="3" y="111"/>
                    </a:lnTo>
                    <a:lnTo>
                      <a:pt x="0" y="122"/>
                    </a:lnTo>
                    <a:lnTo>
                      <a:pt x="3" y="138"/>
                    </a:lnTo>
                    <a:lnTo>
                      <a:pt x="8" y="154"/>
                    </a:lnTo>
                    <a:lnTo>
                      <a:pt x="22" y="180"/>
                    </a:lnTo>
                    <a:lnTo>
                      <a:pt x="33" y="196"/>
                    </a:lnTo>
                    <a:lnTo>
                      <a:pt x="49" y="214"/>
                    </a:lnTo>
                    <a:lnTo>
                      <a:pt x="83" y="236"/>
                    </a:lnTo>
                    <a:lnTo>
                      <a:pt x="66" y="208"/>
                    </a:lnTo>
                    <a:lnTo>
                      <a:pt x="52" y="183"/>
                    </a:lnTo>
                    <a:lnTo>
                      <a:pt x="43" y="160"/>
                    </a:lnTo>
                    <a:lnTo>
                      <a:pt x="47" y="138"/>
                    </a:lnTo>
                    <a:lnTo>
                      <a:pt x="49" y="122"/>
                    </a:lnTo>
                    <a:lnTo>
                      <a:pt x="43" y="104"/>
                    </a:lnTo>
                    <a:lnTo>
                      <a:pt x="41" y="87"/>
                    </a:lnTo>
                    <a:lnTo>
                      <a:pt x="55" y="57"/>
                    </a:lnTo>
                    <a:lnTo>
                      <a:pt x="57" y="40"/>
                    </a:lnTo>
                    <a:lnTo>
                      <a:pt x="69" y="27"/>
                    </a:lnTo>
                    <a:lnTo>
                      <a:pt x="94" y="9"/>
                    </a:lnTo>
                    <a:lnTo>
                      <a:pt x="105" y="23"/>
                    </a:lnTo>
                    <a:lnTo>
                      <a:pt x="148" y="45"/>
                    </a:lnTo>
                    <a:lnTo>
                      <a:pt x="144" y="3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2" name="Freeform 104">
                <a:extLst>
                  <a:ext uri="{FF2B5EF4-FFF2-40B4-BE49-F238E27FC236}">
                    <a16:creationId xmlns:a16="http://schemas.microsoft.com/office/drawing/2014/main" id="{6C84E482-549B-4EAA-B854-8DA034FAC612}"/>
                  </a:ext>
                </a:extLst>
              </p:cNvPr>
              <p:cNvSpPr>
                <a:spLocks/>
              </p:cNvSpPr>
              <p:nvPr/>
            </p:nvSpPr>
            <p:spPr bwMode="ltGray">
              <a:xfrm>
                <a:off x="4907" y="4027"/>
                <a:ext cx="152" cy="161"/>
              </a:xfrm>
              <a:custGeom>
                <a:avLst/>
                <a:gdLst>
                  <a:gd name="T0" fmla="*/ 3 w 152"/>
                  <a:gd name="T1" fmla="*/ 25 h 161"/>
                  <a:gd name="T2" fmla="*/ 34 w 152"/>
                  <a:gd name="T3" fmla="*/ 0 h 161"/>
                  <a:gd name="T4" fmla="*/ 54 w 152"/>
                  <a:gd name="T5" fmla="*/ 0 h 161"/>
                  <a:gd name="T6" fmla="*/ 72 w 152"/>
                  <a:gd name="T7" fmla="*/ 2 h 161"/>
                  <a:gd name="T8" fmla="*/ 85 w 152"/>
                  <a:gd name="T9" fmla="*/ 9 h 161"/>
                  <a:gd name="T10" fmla="*/ 120 w 152"/>
                  <a:gd name="T11" fmla="*/ 29 h 161"/>
                  <a:gd name="T12" fmla="*/ 131 w 152"/>
                  <a:gd name="T13" fmla="*/ 38 h 161"/>
                  <a:gd name="T14" fmla="*/ 139 w 152"/>
                  <a:gd name="T15" fmla="*/ 47 h 161"/>
                  <a:gd name="T16" fmla="*/ 147 w 152"/>
                  <a:gd name="T17" fmla="*/ 75 h 161"/>
                  <a:gd name="T18" fmla="*/ 151 w 152"/>
                  <a:gd name="T19" fmla="*/ 83 h 161"/>
                  <a:gd name="T20" fmla="*/ 147 w 152"/>
                  <a:gd name="T21" fmla="*/ 94 h 161"/>
                  <a:gd name="T22" fmla="*/ 142 w 152"/>
                  <a:gd name="T23" fmla="*/ 104 h 161"/>
                  <a:gd name="T24" fmla="*/ 128 w 152"/>
                  <a:gd name="T25" fmla="*/ 122 h 161"/>
                  <a:gd name="T26" fmla="*/ 116 w 152"/>
                  <a:gd name="T27" fmla="*/ 133 h 161"/>
                  <a:gd name="T28" fmla="*/ 100 w 152"/>
                  <a:gd name="T29" fmla="*/ 145 h 161"/>
                  <a:gd name="T30" fmla="*/ 65 w 152"/>
                  <a:gd name="T31" fmla="*/ 160 h 161"/>
                  <a:gd name="T32" fmla="*/ 82 w 152"/>
                  <a:gd name="T33" fmla="*/ 141 h 161"/>
                  <a:gd name="T34" fmla="*/ 97 w 152"/>
                  <a:gd name="T35" fmla="*/ 124 h 161"/>
                  <a:gd name="T36" fmla="*/ 106 w 152"/>
                  <a:gd name="T37" fmla="*/ 108 h 161"/>
                  <a:gd name="T38" fmla="*/ 102 w 152"/>
                  <a:gd name="T39" fmla="*/ 94 h 161"/>
                  <a:gd name="T40" fmla="*/ 100 w 152"/>
                  <a:gd name="T41" fmla="*/ 83 h 161"/>
                  <a:gd name="T42" fmla="*/ 106 w 152"/>
                  <a:gd name="T43" fmla="*/ 70 h 161"/>
                  <a:gd name="T44" fmla="*/ 108 w 152"/>
                  <a:gd name="T45" fmla="*/ 59 h 161"/>
                  <a:gd name="T46" fmla="*/ 94 w 152"/>
                  <a:gd name="T47" fmla="*/ 38 h 161"/>
                  <a:gd name="T48" fmla="*/ 91 w 152"/>
                  <a:gd name="T49" fmla="*/ 27 h 161"/>
                  <a:gd name="T50" fmla="*/ 79 w 152"/>
                  <a:gd name="T51" fmla="*/ 18 h 161"/>
                  <a:gd name="T52" fmla="*/ 54 w 152"/>
                  <a:gd name="T53" fmla="*/ 6 h 161"/>
                  <a:gd name="T54" fmla="*/ 43 w 152"/>
                  <a:gd name="T55" fmla="*/ 15 h 161"/>
                  <a:gd name="T56" fmla="*/ 0 w 152"/>
                  <a:gd name="T57" fmla="*/ 30 h 161"/>
                  <a:gd name="T58" fmla="*/ 3 w 152"/>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161">
                    <a:moveTo>
                      <a:pt x="3" y="25"/>
                    </a:moveTo>
                    <a:lnTo>
                      <a:pt x="34" y="0"/>
                    </a:lnTo>
                    <a:lnTo>
                      <a:pt x="54" y="0"/>
                    </a:lnTo>
                    <a:lnTo>
                      <a:pt x="72" y="2"/>
                    </a:lnTo>
                    <a:lnTo>
                      <a:pt x="85" y="9"/>
                    </a:lnTo>
                    <a:lnTo>
                      <a:pt x="120" y="29"/>
                    </a:lnTo>
                    <a:lnTo>
                      <a:pt x="131" y="38"/>
                    </a:lnTo>
                    <a:lnTo>
                      <a:pt x="139" y="47"/>
                    </a:lnTo>
                    <a:lnTo>
                      <a:pt x="147" y="75"/>
                    </a:lnTo>
                    <a:lnTo>
                      <a:pt x="151" y="83"/>
                    </a:lnTo>
                    <a:lnTo>
                      <a:pt x="147" y="94"/>
                    </a:lnTo>
                    <a:lnTo>
                      <a:pt x="142" y="104"/>
                    </a:lnTo>
                    <a:lnTo>
                      <a:pt x="128" y="122"/>
                    </a:lnTo>
                    <a:lnTo>
                      <a:pt x="116" y="133"/>
                    </a:lnTo>
                    <a:lnTo>
                      <a:pt x="100" y="145"/>
                    </a:lnTo>
                    <a:lnTo>
                      <a:pt x="65" y="160"/>
                    </a:lnTo>
                    <a:lnTo>
                      <a:pt x="82" y="141"/>
                    </a:lnTo>
                    <a:lnTo>
                      <a:pt x="97" y="124"/>
                    </a:lnTo>
                    <a:lnTo>
                      <a:pt x="106" y="108"/>
                    </a:lnTo>
                    <a:lnTo>
                      <a:pt x="102" y="94"/>
                    </a:lnTo>
                    <a:lnTo>
                      <a:pt x="100" y="83"/>
                    </a:lnTo>
                    <a:lnTo>
                      <a:pt x="106" y="70"/>
                    </a:lnTo>
                    <a:lnTo>
                      <a:pt x="108" y="59"/>
                    </a:lnTo>
                    <a:lnTo>
                      <a:pt x="94" y="38"/>
                    </a:lnTo>
                    <a:lnTo>
                      <a:pt x="91" y="27"/>
                    </a:lnTo>
                    <a:lnTo>
                      <a:pt x="79" y="18"/>
                    </a:lnTo>
                    <a:lnTo>
                      <a:pt x="54" y="6"/>
                    </a:lnTo>
                    <a:lnTo>
                      <a:pt x="43" y="15"/>
                    </a:lnTo>
                    <a:lnTo>
                      <a:pt x="0" y="30"/>
                    </a:lnTo>
                    <a:lnTo>
                      <a:pt x="3"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3" name="Freeform 105">
                <a:extLst>
                  <a:ext uri="{FF2B5EF4-FFF2-40B4-BE49-F238E27FC236}">
                    <a16:creationId xmlns:a16="http://schemas.microsoft.com/office/drawing/2014/main" id="{AA8762A4-BFA0-4254-9286-D4CC3B674E91}"/>
                  </a:ext>
                </a:extLst>
              </p:cNvPr>
              <p:cNvSpPr>
                <a:spLocks/>
              </p:cNvSpPr>
              <p:nvPr/>
            </p:nvSpPr>
            <p:spPr bwMode="ltGray">
              <a:xfrm>
                <a:off x="5250" y="3351"/>
                <a:ext cx="288" cy="365"/>
              </a:xfrm>
              <a:custGeom>
                <a:avLst/>
                <a:gdLst>
                  <a:gd name="T0" fmla="*/ 270 w 288"/>
                  <a:gd name="T1" fmla="*/ 8 h 365"/>
                  <a:gd name="T2" fmla="*/ 268 w 288"/>
                  <a:gd name="T3" fmla="*/ 0 h 365"/>
                  <a:gd name="T4" fmla="*/ 248 w 288"/>
                  <a:gd name="T5" fmla="*/ 3 h 365"/>
                  <a:gd name="T6" fmla="*/ 236 w 288"/>
                  <a:gd name="T7" fmla="*/ 13 h 365"/>
                  <a:gd name="T8" fmla="*/ 8 w 288"/>
                  <a:gd name="T9" fmla="*/ 79 h 365"/>
                  <a:gd name="T10" fmla="*/ 211 w 288"/>
                  <a:gd name="T11" fmla="*/ 32 h 365"/>
                  <a:gd name="T12" fmla="*/ 213 w 288"/>
                  <a:gd name="T13" fmla="*/ 41 h 365"/>
                  <a:gd name="T14" fmla="*/ 114 w 288"/>
                  <a:gd name="T15" fmla="*/ 98 h 365"/>
                  <a:gd name="T16" fmla="*/ 237 w 288"/>
                  <a:gd name="T17" fmla="*/ 52 h 365"/>
                  <a:gd name="T18" fmla="*/ 222 w 288"/>
                  <a:gd name="T19" fmla="*/ 71 h 365"/>
                  <a:gd name="T20" fmla="*/ 182 w 288"/>
                  <a:gd name="T21" fmla="*/ 102 h 365"/>
                  <a:gd name="T22" fmla="*/ 62 w 288"/>
                  <a:gd name="T23" fmla="*/ 186 h 365"/>
                  <a:gd name="T24" fmla="*/ 67 w 288"/>
                  <a:gd name="T25" fmla="*/ 179 h 365"/>
                  <a:gd name="T26" fmla="*/ 145 w 288"/>
                  <a:gd name="T27" fmla="*/ 127 h 365"/>
                  <a:gd name="T28" fmla="*/ 207 w 288"/>
                  <a:gd name="T29" fmla="*/ 87 h 365"/>
                  <a:gd name="T30" fmla="*/ 236 w 288"/>
                  <a:gd name="T31" fmla="*/ 68 h 365"/>
                  <a:gd name="T32" fmla="*/ 240 w 288"/>
                  <a:gd name="T33" fmla="*/ 74 h 365"/>
                  <a:gd name="T34" fmla="*/ 207 w 288"/>
                  <a:gd name="T35" fmla="*/ 100 h 365"/>
                  <a:gd name="T36" fmla="*/ 158 w 288"/>
                  <a:gd name="T37" fmla="*/ 135 h 365"/>
                  <a:gd name="T38" fmla="*/ 222 w 288"/>
                  <a:gd name="T39" fmla="*/ 87 h 365"/>
                  <a:gd name="T40" fmla="*/ 240 w 288"/>
                  <a:gd name="T41" fmla="*/ 74 h 365"/>
                  <a:gd name="T42" fmla="*/ 243 w 288"/>
                  <a:gd name="T43" fmla="*/ 88 h 365"/>
                  <a:gd name="T44" fmla="*/ 222 w 288"/>
                  <a:gd name="T45" fmla="*/ 112 h 365"/>
                  <a:gd name="T46" fmla="*/ 158 w 288"/>
                  <a:gd name="T47" fmla="*/ 144 h 365"/>
                  <a:gd name="T48" fmla="*/ 105 w 288"/>
                  <a:gd name="T49" fmla="*/ 173 h 365"/>
                  <a:gd name="T50" fmla="*/ 167 w 288"/>
                  <a:gd name="T51" fmla="*/ 144 h 365"/>
                  <a:gd name="T52" fmla="*/ 231 w 288"/>
                  <a:gd name="T53" fmla="*/ 109 h 365"/>
                  <a:gd name="T54" fmla="*/ 228 w 288"/>
                  <a:gd name="T55" fmla="*/ 121 h 365"/>
                  <a:gd name="T56" fmla="*/ 231 w 288"/>
                  <a:gd name="T57" fmla="*/ 141 h 365"/>
                  <a:gd name="T58" fmla="*/ 221 w 288"/>
                  <a:gd name="T59" fmla="*/ 151 h 365"/>
                  <a:gd name="T60" fmla="*/ 169 w 288"/>
                  <a:gd name="T61" fmla="*/ 180 h 365"/>
                  <a:gd name="T62" fmla="*/ 71 w 288"/>
                  <a:gd name="T63" fmla="*/ 227 h 365"/>
                  <a:gd name="T64" fmla="*/ 86 w 288"/>
                  <a:gd name="T65" fmla="*/ 217 h 365"/>
                  <a:gd name="T66" fmla="*/ 207 w 288"/>
                  <a:gd name="T67" fmla="*/ 160 h 365"/>
                  <a:gd name="T68" fmla="*/ 245 w 288"/>
                  <a:gd name="T69" fmla="*/ 135 h 365"/>
                  <a:gd name="T70" fmla="*/ 148 w 288"/>
                  <a:gd name="T71" fmla="*/ 209 h 365"/>
                  <a:gd name="T72" fmla="*/ 244 w 288"/>
                  <a:gd name="T73" fmla="*/ 158 h 365"/>
                  <a:gd name="T74" fmla="*/ 241 w 288"/>
                  <a:gd name="T75" fmla="*/ 178 h 365"/>
                  <a:gd name="T76" fmla="*/ 193 w 288"/>
                  <a:gd name="T77" fmla="*/ 227 h 365"/>
                  <a:gd name="T78" fmla="*/ 111 w 288"/>
                  <a:gd name="T79" fmla="*/ 261 h 365"/>
                  <a:gd name="T80" fmla="*/ 33 w 288"/>
                  <a:gd name="T81" fmla="*/ 293 h 365"/>
                  <a:gd name="T82" fmla="*/ 149 w 288"/>
                  <a:gd name="T83" fmla="*/ 249 h 365"/>
                  <a:gd name="T84" fmla="*/ 197 w 288"/>
                  <a:gd name="T85" fmla="*/ 224 h 365"/>
                  <a:gd name="T86" fmla="*/ 240 w 288"/>
                  <a:gd name="T87" fmla="*/ 186 h 365"/>
                  <a:gd name="T88" fmla="*/ 236 w 288"/>
                  <a:gd name="T89" fmla="*/ 203 h 365"/>
                  <a:gd name="T90" fmla="*/ 233 w 288"/>
                  <a:gd name="T91" fmla="*/ 219 h 365"/>
                  <a:gd name="T92" fmla="*/ 236 w 288"/>
                  <a:gd name="T93" fmla="*/ 236 h 365"/>
                  <a:gd name="T94" fmla="*/ 193 w 288"/>
                  <a:gd name="T95" fmla="*/ 267 h 365"/>
                  <a:gd name="T96" fmla="*/ 113 w 288"/>
                  <a:gd name="T97" fmla="*/ 296 h 365"/>
                  <a:gd name="T98" fmla="*/ 118 w 288"/>
                  <a:gd name="T99" fmla="*/ 294 h 365"/>
                  <a:gd name="T100" fmla="*/ 217 w 288"/>
                  <a:gd name="T101" fmla="*/ 255 h 365"/>
                  <a:gd name="T102" fmla="*/ 212 w 288"/>
                  <a:gd name="T103" fmla="*/ 265 h 365"/>
                  <a:gd name="T104" fmla="*/ 217 w 288"/>
                  <a:gd name="T105" fmla="*/ 270 h 365"/>
                  <a:gd name="T106" fmla="*/ 222 w 288"/>
                  <a:gd name="T107" fmla="*/ 280 h 365"/>
                  <a:gd name="T108" fmla="*/ 173 w 288"/>
                  <a:gd name="T109" fmla="*/ 309 h 365"/>
                  <a:gd name="T110" fmla="*/ 120 w 288"/>
                  <a:gd name="T111" fmla="*/ 315 h 365"/>
                  <a:gd name="T112" fmla="*/ 217 w 288"/>
                  <a:gd name="T113" fmla="*/ 289 h 365"/>
                  <a:gd name="T114" fmla="*/ 212 w 288"/>
                  <a:gd name="T115" fmla="*/ 304 h 365"/>
                  <a:gd name="T116" fmla="*/ 218 w 288"/>
                  <a:gd name="T117" fmla="*/ 312 h 365"/>
                  <a:gd name="T118" fmla="*/ 105 w 288"/>
                  <a:gd name="T119" fmla="*/ 364 h 365"/>
                  <a:gd name="T120" fmla="*/ 212 w 288"/>
                  <a:gd name="T121" fmla="*/ 325 h 365"/>
                  <a:gd name="T122" fmla="*/ 235 w 288"/>
                  <a:gd name="T123" fmla="*/ 311 h 365"/>
                  <a:gd name="T124" fmla="*/ 249 w 288"/>
                  <a:gd name="T125" fmla="*/ 2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 h="365">
                    <a:moveTo>
                      <a:pt x="266" y="28"/>
                    </a:moveTo>
                    <a:lnTo>
                      <a:pt x="270" y="8"/>
                    </a:lnTo>
                    <a:lnTo>
                      <a:pt x="287" y="6"/>
                    </a:lnTo>
                    <a:lnTo>
                      <a:pt x="268" y="0"/>
                    </a:lnTo>
                    <a:lnTo>
                      <a:pt x="260" y="0"/>
                    </a:lnTo>
                    <a:lnTo>
                      <a:pt x="248" y="3"/>
                    </a:lnTo>
                    <a:lnTo>
                      <a:pt x="247" y="9"/>
                    </a:lnTo>
                    <a:lnTo>
                      <a:pt x="236" y="13"/>
                    </a:lnTo>
                    <a:lnTo>
                      <a:pt x="139" y="65"/>
                    </a:lnTo>
                    <a:lnTo>
                      <a:pt x="8" y="79"/>
                    </a:lnTo>
                    <a:lnTo>
                      <a:pt x="138" y="64"/>
                    </a:lnTo>
                    <a:lnTo>
                      <a:pt x="211" y="32"/>
                    </a:lnTo>
                    <a:lnTo>
                      <a:pt x="236" y="28"/>
                    </a:lnTo>
                    <a:lnTo>
                      <a:pt x="213" y="41"/>
                    </a:lnTo>
                    <a:lnTo>
                      <a:pt x="236" y="42"/>
                    </a:lnTo>
                    <a:lnTo>
                      <a:pt x="114" y="98"/>
                    </a:lnTo>
                    <a:lnTo>
                      <a:pt x="197" y="63"/>
                    </a:lnTo>
                    <a:lnTo>
                      <a:pt x="237" y="52"/>
                    </a:lnTo>
                    <a:lnTo>
                      <a:pt x="236" y="60"/>
                    </a:lnTo>
                    <a:lnTo>
                      <a:pt x="222" y="71"/>
                    </a:lnTo>
                    <a:lnTo>
                      <a:pt x="211" y="81"/>
                    </a:lnTo>
                    <a:lnTo>
                      <a:pt x="182" y="102"/>
                    </a:lnTo>
                    <a:lnTo>
                      <a:pt x="129" y="141"/>
                    </a:lnTo>
                    <a:lnTo>
                      <a:pt x="62" y="186"/>
                    </a:lnTo>
                    <a:lnTo>
                      <a:pt x="9" y="217"/>
                    </a:lnTo>
                    <a:lnTo>
                      <a:pt x="67" y="179"/>
                    </a:lnTo>
                    <a:lnTo>
                      <a:pt x="101" y="156"/>
                    </a:lnTo>
                    <a:lnTo>
                      <a:pt x="145" y="127"/>
                    </a:lnTo>
                    <a:lnTo>
                      <a:pt x="168" y="109"/>
                    </a:lnTo>
                    <a:lnTo>
                      <a:pt x="207" y="87"/>
                    </a:lnTo>
                    <a:lnTo>
                      <a:pt x="222" y="78"/>
                    </a:lnTo>
                    <a:lnTo>
                      <a:pt x="236" y="68"/>
                    </a:lnTo>
                    <a:lnTo>
                      <a:pt x="228" y="70"/>
                    </a:lnTo>
                    <a:lnTo>
                      <a:pt x="240" y="74"/>
                    </a:lnTo>
                    <a:lnTo>
                      <a:pt x="226" y="81"/>
                    </a:lnTo>
                    <a:lnTo>
                      <a:pt x="207" y="100"/>
                    </a:lnTo>
                    <a:lnTo>
                      <a:pt x="185" y="120"/>
                    </a:lnTo>
                    <a:lnTo>
                      <a:pt x="158" y="135"/>
                    </a:lnTo>
                    <a:lnTo>
                      <a:pt x="202" y="102"/>
                    </a:lnTo>
                    <a:lnTo>
                      <a:pt x="222" y="87"/>
                    </a:lnTo>
                    <a:lnTo>
                      <a:pt x="236" y="74"/>
                    </a:lnTo>
                    <a:lnTo>
                      <a:pt x="240" y="74"/>
                    </a:lnTo>
                    <a:lnTo>
                      <a:pt x="230" y="93"/>
                    </a:lnTo>
                    <a:lnTo>
                      <a:pt x="243" y="88"/>
                    </a:lnTo>
                    <a:lnTo>
                      <a:pt x="236" y="100"/>
                    </a:lnTo>
                    <a:lnTo>
                      <a:pt x="222" y="112"/>
                    </a:lnTo>
                    <a:lnTo>
                      <a:pt x="193" y="131"/>
                    </a:lnTo>
                    <a:lnTo>
                      <a:pt x="158" y="144"/>
                    </a:lnTo>
                    <a:lnTo>
                      <a:pt x="129" y="160"/>
                    </a:lnTo>
                    <a:lnTo>
                      <a:pt x="105" y="173"/>
                    </a:lnTo>
                    <a:lnTo>
                      <a:pt x="120" y="167"/>
                    </a:lnTo>
                    <a:lnTo>
                      <a:pt x="167" y="144"/>
                    </a:lnTo>
                    <a:lnTo>
                      <a:pt x="222" y="116"/>
                    </a:lnTo>
                    <a:lnTo>
                      <a:pt x="231" y="109"/>
                    </a:lnTo>
                    <a:lnTo>
                      <a:pt x="240" y="100"/>
                    </a:lnTo>
                    <a:lnTo>
                      <a:pt x="228" y="121"/>
                    </a:lnTo>
                    <a:lnTo>
                      <a:pt x="249" y="113"/>
                    </a:lnTo>
                    <a:lnTo>
                      <a:pt x="231" y="141"/>
                    </a:lnTo>
                    <a:lnTo>
                      <a:pt x="226" y="147"/>
                    </a:lnTo>
                    <a:lnTo>
                      <a:pt x="221" y="151"/>
                    </a:lnTo>
                    <a:lnTo>
                      <a:pt x="196" y="166"/>
                    </a:lnTo>
                    <a:lnTo>
                      <a:pt x="169" y="180"/>
                    </a:lnTo>
                    <a:lnTo>
                      <a:pt x="119" y="205"/>
                    </a:lnTo>
                    <a:lnTo>
                      <a:pt x="71" y="227"/>
                    </a:lnTo>
                    <a:lnTo>
                      <a:pt x="0" y="258"/>
                    </a:lnTo>
                    <a:lnTo>
                      <a:pt x="86" y="217"/>
                    </a:lnTo>
                    <a:lnTo>
                      <a:pt x="173" y="176"/>
                    </a:lnTo>
                    <a:lnTo>
                      <a:pt x="207" y="160"/>
                    </a:lnTo>
                    <a:lnTo>
                      <a:pt x="228" y="143"/>
                    </a:lnTo>
                    <a:lnTo>
                      <a:pt x="245" y="135"/>
                    </a:lnTo>
                    <a:lnTo>
                      <a:pt x="248" y="136"/>
                    </a:lnTo>
                    <a:lnTo>
                      <a:pt x="148" y="209"/>
                    </a:lnTo>
                    <a:lnTo>
                      <a:pt x="225" y="159"/>
                    </a:lnTo>
                    <a:lnTo>
                      <a:pt x="244" y="158"/>
                    </a:lnTo>
                    <a:lnTo>
                      <a:pt x="222" y="184"/>
                    </a:lnTo>
                    <a:lnTo>
                      <a:pt x="241" y="178"/>
                    </a:lnTo>
                    <a:lnTo>
                      <a:pt x="212" y="208"/>
                    </a:lnTo>
                    <a:lnTo>
                      <a:pt x="193" y="227"/>
                    </a:lnTo>
                    <a:lnTo>
                      <a:pt x="158" y="242"/>
                    </a:lnTo>
                    <a:lnTo>
                      <a:pt x="111" y="261"/>
                    </a:lnTo>
                    <a:lnTo>
                      <a:pt x="67" y="280"/>
                    </a:lnTo>
                    <a:lnTo>
                      <a:pt x="33" y="293"/>
                    </a:lnTo>
                    <a:lnTo>
                      <a:pt x="9" y="299"/>
                    </a:lnTo>
                    <a:lnTo>
                      <a:pt x="149" y="249"/>
                    </a:lnTo>
                    <a:lnTo>
                      <a:pt x="181" y="234"/>
                    </a:lnTo>
                    <a:lnTo>
                      <a:pt x="197" y="224"/>
                    </a:lnTo>
                    <a:lnTo>
                      <a:pt x="219" y="205"/>
                    </a:lnTo>
                    <a:lnTo>
                      <a:pt x="240" y="186"/>
                    </a:lnTo>
                    <a:lnTo>
                      <a:pt x="218" y="212"/>
                    </a:lnTo>
                    <a:lnTo>
                      <a:pt x="236" y="203"/>
                    </a:lnTo>
                    <a:lnTo>
                      <a:pt x="217" y="224"/>
                    </a:lnTo>
                    <a:lnTo>
                      <a:pt x="233" y="219"/>
                    </a:lnTo>
                    <a:lnTo>
                      <a:pt x="215" y="244"/>
                    </a:lnTo>
                    <a:lnTo>
                      <a:pt x="236" y="236"/>
                    </a:lnTo>
                    <a:lnTo>
                      <a:pt x="217" y="249"/>
                    </a:lnTo>
                    <a:lnTo>
                      <a:pt x="193" y="267"/>
                    </a:lnTo>
                    <a:lnTo>
                      <a:pt x="173" y="273"/>
                    </a:lnTo>
                    <a:lnTo>
                      <a:pt x="113" y="296"/>
                    </a:lnTo>
                    <a:lnTo>
                      <a:pt x="58" y="309"/>
                    </a:lnTo>
                    <a:lnTo>
                      <a:pt x="118" y="294"/>
                    </a:lnTo>
                    <a:lnTo>
                      <a:pt x="168" y="274"/>
                    </a:lnTo>
                    <a:lnTo>
                      <a:pt x="217" y="255"/>
                    </a:lnTo>
                    <a:lnTo>
                      <a:pt x="231" y="246"/>
                    </a:lnTo>
                    <a:lnTo>
                      <a:pt x="212" y="265"/>
                    </a:lnTo>
                    <a:lnTo>
                      <a:pt x="226" y="261"/>
                    </a:lnTo>
                    <a:lnTo>
                      <a:pt x="217" y="270"/>
                    </a:lnTo>
                    <a:lnTo>
                      <a:pt x="212" y="284"/>
                    </a:lnTo>
                    <a:lnTo>
                      <a:pt x="222" y="280"/>
                    </a:lnTo>
                    <a:lnTo>
                      <a:pt x="209" y="291"/>
                    </a:lnTo>
                    <a:lnTo>
                      <a:pt x="173" y="309"/>
                    </a:lnTo>
                    <a:lnTo>
                      <a:pt x="149" y="312"/>
                    </a:lnTo>
                    <a:lnTo>
                      <a:pt x="120" y="315"/>
                    </a:lnTo>
                    <a:lnTo>
                      <a:pt x="178" y="306"/>
                    </a:lnTo>
                    <a:lnTo>
                      <a:pt x="217" y="289"/>
                    </a:lnTo>
                    <a:lnTo>
                      <a:pt x="226" y="277"/>
                    </a:lnTo>
                    <a:lnTo>
                      <a:pt x="212" y="304"/>
                    </a:lnTo>
                    <a:lnTo>
                      <a:pt x="228" y="298"/>
                    </a:lnTo>
                    <a:lnTo>
                      <a:pt x="218" y="312"/>
                    </a:lnTo>
                    <a:lnTo>
                      <a:pt x="202" y="332"/>
                    </a:lnTo>
                    <a:lnTo>
                      <a:pt x="105" y="364"/>
                    </a:lnTo>
                    <a:lnTo>
                      <a:pt x="203" y="335"/>
                    </a:lnTo>
                    <a:lnTo>
                      <a:pt x="212" y="325"/>
                    </a:lnTo>
                    <a:lnTo>
                      <a:pt x="218" y="318"/>
                    </a:lnTo>
                    <a:lnTo>
                      <a:pt x="235" y="311"/>
                    </a:lnTo>
                    <a:lnTo>
                      <a:pt x="245" y="326"/>
                    </a:lnTo>
                    <a:lnTo>
                      <a:pt x="249" y="298"/>
                    </a:lnTo>
                    <a:lnTo>
                      <a:pt x="266" y="2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4" name="Freeform 106">
                <a:extLst>
                  <a:ext uri="{FF2B5EF4-FFF2-40B4-BE49-F238E27FC236}">
                    <a16:creationId xmlns:a16="http://schemas.microsoft.com/office/drawing/2014/main" id="{3D8A1D29-7CEA-42BF-9819-B8677AFB8F72}"/>
                  </a:ext>
                </a:extLst>
              </p:cNvPr>
              <p:cNvSpPr>
                <a:spLocks/>
              </p:cNvSpPr>
              <p:nvPr/>
            </p:nvSpPr>
            <p:spPr bwMode="ltGray">
              <a:xfrm>
                <a:off x="4803" y="3748"/>
                <a:ext cx="255" cy="271"/>
              </a:xfrm>
              <a:custGeom>
                <a:avLst/>
                <a:gdLst>
                  <a:gd name="T0" fmla="*/ 116 w 255"/>
                  <a:gd name="T1" fmla="*/ 7 h 271"/>
                  <a:gd name="T2" fmla="*/ 18 w 255"/>
                  <a:gd name="T3" fmla="*/ 12 h 271"/>
                  <a:gd name="T4" fmla="*/ 108 w 255"/>
                  <a:gd name="T5" fmla="*/ 12 h 271"/>
                  <a:gd name="T6" fmla="*/ 94 w 255"/>
                  <a:gd name="T7" fmla="*/ 23 h 271"/>
                  <a:gd name="T8" fmla="*/ 94 w 255"/>
                  <a:gd name="T9" fmla="*/ 28 h 271"/>
                  <a:gd name="T10" fmla="*/ 50 w 255"/>
                  <a:gd name="T11" fmla="*/ 40 h 271"/>
                  <a:gd name="T12" fmla="*/ 83 w 255"/>
                  <a:gd name="T13" fmla="*/ 36 h 271"/>
                  <a:gd name="T14" fmla="*/ 83 w 255"/>
                  <a:gd name="T15" fmla="*/ 42 h 271"/>
                  <a:gd name="T16" fmla="*/ 90 w 255"/>
                  <a:gd name="T17" fmla="*/ 45 h 271"/>
                  <a:gd name="T18" fmla="*/ 10 w 255"/>
                  <a:gd name="T19" fmla="*/ 73 h 271"/>
                  <a:gd name="T20" fmla="*/ 86 w 255"/>
                  <a:gd name="T21" fmla="*/ 59 h 271"/>
                  <a:gd name="T22" fmla="*/ 68 w 255"/>
                  <a:gd name="T23" fmla="*/ 78 h 271"/>
                  <a:gd name="T24" fmla="*/ 10 w 255"/>
                  <a:gd name="T25" fmla="*/ 90 h 271"/>
                  <a:gd name="T26" fmla="*/ 72 w 255"/>
                  <a:gd name="T27" fmla="*/ 80 h 271"/>
                  <a:gd name="T28" fmla="*/ 25 w 255"/>
                  <a:gd name="T29" fmla="*/ 102 h 271"/>
                  <a:gd name="T30" fmla="*/ 53 w 255"/>
                  <a:gd name="T31" fmla="*/ 92 h 271"/>
                  <a:gd name="T32" fmla="*/ 72 w 255"/>
                  <a:gd name="T33" fmla="*/ 90 h 271"/>
                  <a:gd name="T34" fmla="*/ 72 w 255"/>
                  <a:gd name="T35" fmla="*/ 97 h 271"/>
                  <a:gd name="T36" fmla="*/ 61 w 255"/>
                  <a:gd name="T37" fmla="*/ 111 h 271"/>
                  <a:gd name="T38" fmla="*/ 6 w 255"/>
                  <a:gd name="T39" fmla="*/ 127 h 271"/>
                  <a:gd name="T40" fmla="*/ 68 w 255"/>
                  <a:gd name="T41" fmla="*/ 113 h 271"/>
                  <a:gd name="T42" fmla="*/ 57 w 255"/>
                  <a:gd name="T43" fmla="*/ 132 h 271"/>
                  <a:gd name="T44" fmla="*/ 43 w 255"/>
                  <a:gd name="T45" fmla="*/ 144 h 271"/>
                  <a:gd name="T46" fmla="*/ 50 w 255"/>
                  <a:gd name="T47" fmla="*/ 144 h 271"/>
                  <a:gd name="T48" fmla="*/ 50 w 255"/>
                  <a:gd name="T49" fmla="*/ 151 h 271"/>
                  <a:gd name="T50" fmla="*/ 10 w 255"/>
                  <a:gd name="T51" fmla="*/ 168 h 271"/>
                  <a:gd name="T52" fmla="*/ 43 w 255"/>
                  <a:gd name="T53" fmla="*/ 165 h 271"/>
                  <a:gd name="T54" fmla="*/ 43 w 255"/>
                  <a:gd name="T55" fmla="*/ 168 h 271"/>
                  <a:gd name="T56" fmla="*/ 47 w 255"/>
                  <a:gd name="T57" fmla="*/ 175 h 271"/>
                  <a:gd name="T58" fmla="*/ 38 w 255"/>
                  <a:gd name="T59" fmla="*/ 189 h 271"/>
                  <a:gd name="T60" fmla="*/ 47 w 255"/>
                  <a:gd name="T61" fmla="*/ 196 h 271"/>
                  <a:gd name="T62" fmla="*/ 50 w 255"/>
                  <a:gd name="T63" fmla="*/ 227 h 271"/>
                  <a:gd name="T64" fmla="*/ 57 w 255"/>
                  <a:gd name="T65" fmla="*/ 189 h 271"/>
                  <a:gd name="T66" fmla="*/ 119 w 255"/>
                  <a:gd name="T67" fmla="*/ 270 h 271"/>
                  <a:gd name="T68" fmla="*/ 83 w 255"/>
                  <a:gd name="T69" fmla="*/ 175 h 271"/>
                  <a:gd name="T70" fmla="*/ 83 w 255"/>
                  <a:gd name="T71" fmla="*/ 173 h 271"/>
                  <a:gd name="T72" fmla="*/ 86 w 255"/>
                  <a:gd name="T73" fmla="*/ 165 h 271"/>
                  <a:gd name="T74" fmla="*/ 137 w 255"/>
                  <a:gd name="T75" fmla="*/ 213 h 271"/>
                  <a:gd name="T76" fmla="*/ 104 w 255"/>
                  <a:gd name="T77" fmla="*/ 187 h 271"/>
                  <a:gd name="T78" fmla="*/ 94 w 255"/>
                  <a:gd name="T79" fmla="*/ 144 h 271"/>
                  <a:gd name="T80" fmla="*/ 97 w 255"/>
                  <a:gd name="T81" fmla="*/ 132 h 271"/>
                  <a:gd name="T82" fmla="*/ 116 w 255"/>
                  <a:gd name="T83" fmla="*/ 161 h 271"/>
                  <a:gd name="T84" fmla="*/ 104 w 255"/>
                  <a:gd name="T85" fmla="*/ 118 h 271"/>
                  <a:gd name="T86" fmla="*/ 123 w 255"/>
                  <a:gd name="T87" fmla="*/ 111 h 271"/>
                  <a:gd name="T88" fmla="*/ 137 w 255"/>
                  <a:gd name="T89" fmla="*/ 140 h 271"/>
                  <a:gd name="T90" fmla="*/ 119 w 255"/>
                  <a:gd name="T91" fmla="*/ 90 h 271"/>
                  <a:gd name="T92" fmla="*/ 123 w 255"/>
                  <a:gd name="T93" fmla="*/ 85 h 271"/>
                  <a:gd name="T94" fmla="*/ 127 w 255"/>
                  <a:gd name="T95" fmla="*/ 61 h 271"/>
                  <a:gd name="T96" fmla="*/ 144 w 255"/>
                  <a:gd name="T97" fmla="*/ 64 h 271"/>
                  <a:gd name="T98" fmla="*/ 210 w 255"/>
                  <a:gd name="T99" fmla="*/ 125 h 271"/>
                  <a:gd name="T100" fmla="*/ 163 w 255"/>
                  <a:gd name="T101" fmla="*/ 90 h 271"/>
                  <a:gd name="T102" fmla="*/ 137 w 255"/>
                  <a:gd name="T103" fmla="*/ 40 h 271"/>
                  <a:gd name="T104" fmla="*/ 144 w 255"/>
                  <a:gd name="T105" fmla="*/ 31 h 271"/>
                  <a:gd name="T106" fmla="*/ 177 w 255"/>
                  <a:gd name="T107" fmla="*/ 59 h 271"/>
                  <a:gd name="T108" fmla="*/ 170 w 255"/>
                  <a:gd name="T109" fmla="*/ 56 h 271"/>
                  <a:gd name="T110" fmla="*/ 155 w 255"/>
                  <a:gd name="T111" fmla="*/ 18 h 271"/>
                  <a:gd name="T112" fmla="*/ 195 w 255"/>
                  <a:gd name="T113" fmla="*/ 56 h 271"/>
                  <a:gd name="T114" fmla="*/ 169 w 255"/>
                  <a:gd name="T115" fmla="*/ 37 h 271"/>
                  <a:gd name="T116" fmla="*/ 149 w 255"/>
                  <a:gd name="T117" fmla="*/ 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71">
                    <a:moveTo>
                      <a:pt x="143" y="3"/>
                    </a:moveTo>
                    <a:lnTo>
                      <a:pt x="127" y="0"/>
                    </a:lnTo>
                    <a:lnTo>
                      <a:pt x="116" y="7"/>
                    </a:lnTo>
                    <a:lnTo>
                      <a:pt x="104" y="9"/>
                    </a:lnTo>
                    <a:lnTo>
                      <a:pt x="79" y="12"/>
                    </a:lnTo>
                    <a:lnTo>
                      <a:pt x="18" y="12"/>
                    </a:lnTo>
                    <a:lnTo>
                      <a:pt x="79" y="14"/>
                    </a:lnTo>
                    <a:lnTo>
                      <a:pt x="97" y="9"/>
                    </a:lnTo>
                    <a:lnTo>
                      <a:pt x="108" y="12"/>
                    </a:lnTo>
                    <a:lnTo>
                      <a:pt x="94" y="16"/>
                    </a:lnTo>
                    <a:lnTo>
                      <a:pt x="104" y="16"/>
                    </a:lnTo>
                    <a:lnTo>
                      <a:pt x="94" y="23"/>
                    </a:lnTo>
                    <a:lnTo>
                      <a:pt x="14" y="64"/>
                    </a:lnTo>
                    <a:lnTo>
                      <a:pt x="97" y="23"/>
                    </a:lnTo>
                    <a:lnTo>
                      <a:pt x="94" y="28"/>
                    </a:lnTo>
                    <a:lnTo>
                      <a:pt x="83" y="36"/>
                    </a:lnTo>
                    <a:lnTo>
                      <a:pt x="72" y="37"/>
                    </a:lnTo>
                    <a:lnTo>
                      <a:pt x="50" y="40"/>
                    </a:lnTo>
                    <a:lnTo>
                      <a:pt x="14" y="36"/>
                    </a:lnTo>
                    <a:lnTo>
                      <a:pt x="72" y="40"/>
                    </a:lnTo>
                    <a:lnTo>
                      <a:pt x="83" y="36"/>
                    </a:lnTo>
                    <a:lnTo>
                      <a:pt x="94" y="33"/>
                    </a:lnTo>
                    <a:lnTo>
                      <a:pt x="90" y="40"/>
                    </a:lnTo>
                    <a:lnTo>
                      <a:pt x="83" y="42"/>
                    </a:lnTo>
                    <a:lnTo>
                      <a:pt x="10" y="66"/>
                    </a:lnTo>
                    <a:lnTo>
                      <a:pt x="83" y="45"/>
                    </a:lnTo>
                    <a:lnTo>
                      <a:pt x="90" y="45"/>
                    </a:lnTo>
                    <a:lnTo>
                      <a:pt x="83" y="52"/>
                    </a:lnTo>
                    <a:lnTo>
                      <a:pt x="72" y="59"/>
                    </a:lnTo>
                    <a:lnTo>
                      <a:pt x="10" y="73"/>
                    </a:lnTo>
                    <a:lnTo>
                      <a:pt x="79" y="56"/>
                    </a:lnTo>
                    <a:lnTo>
                      <a:pt x="83" y="56"/>
                    </a:lnTo>
                    <a:lnTo>
                      <a:pt x="86" y="59"/>
                    </a:lnTo>
                    <a:lnTo>
                      <a:pt x="72" y="68"/>
                    </a:lnTo>
                    <a:lnTo>
                      <a:pt x="86" y="66"/>
                    </a:lnTo>
                    <a:lnTo>
                      <a:pt x="68" y="78"/>
                    </a:lnTo>
                    <a:lnTo>
                      <a:pt x="53" y="85"/>
                    </a:lnTo>
                    <a:lnTo>
                      <a:pt x="25" y="90"/>
                    </a:lnTo>
                    <a:lnTo>
                      <a:pt x="10" y="90"/>
                    </a:lnTo>
                    <a:lnTo>
                      <a:pt x="35" y="88"/>
                    </a:lnTo>
                    <a:lnTo>
                      <a:pt x="65" y="82"/>
                    </a:lnTo>
                    <a:lnTo>
                      <a:pt x="72" y="80"/>
                    </a:lnTo>
                    <a:lnTo>
                      <a:pt x="65" y="88"/>
                    </a:lnTo>
                    <a:lnTo>
                      <a:pt x="50" y="97"/>
                    </a:lnTo>
                    <a:lnTo>
                      <a:pt x="25" y="102"/>
                    </a:lnTo>
                    <a:lnTo>
                      <a:pt x="0" y="106"/>
                    </a:lnTo>
                    <a:lnTo>
                      <a:pt x="32" y="99"/>
                    </a:lnTo>
                    <a:lnTo>
                      <a:pt x="53" y="92"/>
                    </a:lnTo>
                    <a:lnTo>
                      <a:pt x="72" y="85"/>
                    </a:lnTo>
                    <a:lnTo>
                      <a:pt x="75" y="82"/>
                    </a:lnTo>
                    <a:lnTo>
                      <a:pt x="72" y="90"/>
                    </a:lnTo>
                    <a:lnTo>
                      <a:pt x="79" y="88"/>
                    </a:lnTo>
                    <a:lnTo>
                      <a:pt x="86" y="90"/>
                    </a:lnTo>
                    <a:lnTo>
                      <a:pt x="72" y="97"/>
                    </a:lnTo>
                    <a:lnTo>
                      <a:pt x="72" y="102"/>
                    </a:lnTo>
                    <a:lnTo>
                      <a:pt x="53" y="111"/>
                    </a:lnTo>
                    <a:lnTo>
                      <a:pt x="61" y="111"/>
                    </a:lnTo>
                    <a:lnTo>
                      <a:pt x="53" y="116"/>
                    </a:lnTo>
                    <a:lnTo>
                      <a:pt x="28" y="125"/>
                    </a:lnTo>
                    <a:lnTo>
                      <a:pt x="6" y="127"/>
                    </a:lnTo>
                    <a:lnTo>
                      <a:pt x="38" y="123"/>
                    </a:lnTo>
                    <a:lnTo>
                      <a:pt x="57" y="116"/>
                    </a:lnTo>
                    <a:lnTo>
                      <a:pt x="68" y="113"/>
                    </a:lnTo>
                    <a:lnTo>
                      <a:pt x="68" y="120"/>
                    </a:lnTo>
                    <a:lnTo>
                      <a:pt x="68" y="123"/>
                    </a:lnTo>
                    <a:lnTo>
                      <a:pt x="57" y="132"/>
                    </a:lnTo>
                    <a:lnTo>
                      <a:pt x="47" y="140"/>
                    </a:lnTo>
                    <a:lnTo>
                      <a:pt x="53" y="140"/>
                    </a:lnTo>
                    <a:lnTo>
                      <a:pt x="43" y="144"/>
                    </a:lnTo>
                    <a:lnTo>
                      <a:pt x="6" y="156"/>
                    </a:lnTo>
                    <a:lnTo>
                      <a:pt x="32" y="149"/>
                    </a:lnTo>
                    <a:lnTo>
                      <a:pt x="50" y="144"/>
                    </a:lnTo>
                    <a:lnTo>
                      <a:pt x="50" y="151"/>
                    </a:lnTo>
                    <a:lnTo>
                      <a:pt x="38" y="153"/>
                    </a:lnTo>
                    <a:lnTo>
                      <a:pt x="50" y="151"/>
                    </a:lnTo>
                    <a:lnTo>
                      <a:pt x="50" y="156"/>
                    </a:lnTo>
                    <a:lnTo>
                      <a:pt x="43" y="161"/>
                    </a:lnTo>
                    <a:lnTo>
                      <a:pt x="10" y="168"/>
                    </a:lnTo>
                    <a:lnTo>
                      <a:pt x="38" y="161"/>
                    </a:lnTo>
                    <a:lnTo>
                      <a:pt x="38" y="163"/>
                    </a:lnTo>
                    <a:lnTo>
                      <a:pt x="43" y="165"/>
                    </a:lnTo>
                    <a:lnTo>
                      <a:pt x="10" y="182"/>
                    </a:lnTo>
                    <a:lnTo>
                      <a:pt x="35" y="170"/>
                    </a:lnTo>
                    <a:lnTo>
                      <a:pt x="43" y="168"/>
                    </a:lnTo>
                    <a:lnTo>
                      <a:pt x="47" y="173"/>
                    </a:lnTo>
                    <a:lnTo>
                      <a:pt x="38" y="177"/>
                    </a:lnTo>
                    <a:lnTo>
                      <a:pt x="47" y="175"/>
                    </a:lnTo>
                    <a:lnTo>
                      <a:pt x="38" y="189"/>
                    </a:lnTo>
                    <a:lnTo>
                      <a:pt x="6" y="205"/>
                    </a:lnTo>
                    <a:lnTo>
                      <a:pt x="38" y="189"/>
                    </a:lnTo>
                    <a:lnTo>
                      <a:pt x="35" y="196"/>
                    </a:lnTo>
                    <a:lnTo>
                      <a:pt x="47" y="189"/>
                    </a:lnTo>
                    <a:lnTo>
                      <a:pt x="47" y="196"/>
                    </a:lnTo>
                    <a:lnTo>
                      <a:pt x="50" y="229"/>
                    </a:lnTo>
                    <a:lnTo>
                      <a:pt x="83" y="270"/>
                    </a:lnTo>
                    <a:lnTo>
                      <a:pt x="50" y="227"/>
                    </a:lnTo>
                    <a:lnTo>
                      <a:pt x="50" y="211"/>
                    </a:lnTo>
                    <a:lnTo>
                      <a:pt x="53" y="198"/>
                    </a:lnTo>
                    <a:lnTo>
                      <a:pt x="57" y="189"/>
                    </a:lnTo>
                    <a:lnTo>
                      <a:pt x="65" y="173"/>
                    </a:lnTo>
                    <a:lnTo>
                      <a:pt x="72" y="180"/>
                    </a:lnTo>
                    <a:lnTo>
                      <a:pt x="119" y="270"/>
                    </a:lnTo>
                    <a:lnTo>
                      <a:pt x="75" y="180"/>
                    </a:lnTo>
                    <a:lnTo>
                      <a:pt x="75" y="170"/>
                    </a:lnTo>
                    <a:lnTo>
                      <a:pt x="83" y="175"/>
                    </a:lnTo>
                    <a:lnTo>
                      <a:pt x="90" y="263"/>
                    </a:lnTo>
                    <a:lnTo>
                      <a:pt x="86" y="187"/>
                    </a:lnTo>
                    <a:lnTo>
                      <a:pt x="83" y="173"/>
                    </a:lnTo>
                    <a:lnTo>
                      <a:pt x="79" y="168"/>
                    </a:lnTo>
                    <a:lnTo>
                      <a:pt x="83" y="156"/>
                    </a:lnTo>
                    <a:lnTo>
                      <a:pt x="86" y="165"/>
                    </a:lnTo>
                    <a:lnTo>
                      <a:pt x="97" y="184"/>
                    </a:lnTo>
                    <a:lnTo>
                      <a:pt x="108" y="196"/>
                    </a:lnTo>
                    <a:lnTo>
                      <a:pt x="137" y="213"/>
                    </a:lnTo>
                    <a:lnTo>
                      <a:pt x="199" y="244"/>
                    </a:lnTo>
                    <a:lnTo>
                      <a:pt x="119" y="198"/>
                    </a:lnTo>
                    <a:lnTo>
                      <a:pt x="104" y="187"/>
                    </a:lnTo>
                    <a:lnTo>
                      <a:pt x="97" y="180"/>
                    </a:lnTo>
                    <a:lnTo>
                      <a:pt x="90" y="170"/>
                    </a:lnTo>
                    <a:lnTo>
                      <a:pt x="94" y="144"/>
                    </a:lnTo>
                    <a:lnTo>
                      <a:pt x="97" y="151"/>
                    </a:lnTo>
                    <a:lnTo>
                      <a:pt x="97" y="137"/>
                    </a:lnTo>
                    <a:lnTo>
                      <a:pt x="97" y="132"/>
                    </a:lnTo>
                    <a:lnTo>
                      <a:pt x="104" y="144"/>
                    </a:lnTo>
                    <a:lnTo>
                      <a:pt x="174" y="232"/>
                    </a:lnTo>
                    <a:lnTo>
                      <a:pt x="116" y="161"/>
                    </a:lnTo>
                    <a:lnTo>
                      <a:pt x="108" y="153"/>
                    </a:lnTo>
                    <a:lnTo>
                      <a:pt x="104" y="144"/>
                    </a:lnTo>
                    <a:lnTo>
                      <a:pt x="104" y="118"/>
                    </a:lnTo>
                    <a:lnTo>
                      <a:pt x="108" y="120"/>
                    </a:lnTo>
                    <a:lnTo>
                      <a:pt x="112" y="106"/>
                    </a:lnTo>
                    <a:lnTo>
                      <a:pt x="123" y="111"/>
                    </a:lnTo>
                    <a:lnTo>
                      <a:pt x="177" y="208"/>
                    </a:lnTo>
                    <a:lnTo>
                      <a:pt x="148" y="161"/>
                    </a:lnTo>
                    <a:lnTo>
                      <a:pt x="137" y="140"/>
                    </a:lnTo>
                    <a:lnTo>
                      <a:pt x="123" y="120"/>
                    </a:lnTo>
                    <a:lnTo>
                      <a:pt x="123" y="108"/>
                    </a:lnTo>
                    <a:lnTo>
                      <a:pt x="119" y="90"/>
                    </a:lnTo>
                    <a:lnTo>
                      <a:pt x="127" y="92"/>
                    </a:lnTo>
                    <a:lnTo>
                      <a:pt x="155" y="189"/>
                    </a:lnTo>
                    <a:lnTo>
                      <a:pt x="123" y="85"/>
                    </a:lnTo>
                    <a:lnTo>
                      <a:pt x="123" y="75"/>
                    </a:lnTo>
                    <a:lnTo>
                      <a:pt x="127" y="82"/>
                    </a:lnTo>
                    <a:lnTo>
                      <a:pt x="127" y="61"/>
                    </a:lnTo>
                    <a:lnTo>
                      <a:pt x="133" y="68"/>
                    </a:lnTo>
                    <a:lnTo>
                      <a:pt x="133" y="56"/>
                    </a:lnTo>
                    <a:lnTo>
                      <a:pt x="144" y="64"/>
                    </a:lnTo>
                    <a:lnTo>
                      <a:pt x="159" y="88"/>
                    </a:lnTo>
                    <a:lnTo>
                      <a:pt x="177" y="102"/>
                    </a:lnTo>
                    <a:lnTo>
                      <a:pt x="210" y="125"/>
                    </a:lnTo>
                    <a:lnTo>
                      <a:pt x="228" y="146"/>
                    </a:lnTo>
                    <a:lnTo>
                      <a:pt x="177" y="102"/>
                    </a:lnTo>
                    <a:lnTo>
                      <a:pt x="163" y="90"/>
                    </a:lnTo>
                    <a:lnTo>
                      <a:pt x="148" y="73"/>
                    </a:lnTo>
                    <a:lnTo>
                      <a:pt x="144" y="61"/>
                    </a:lnTo>
                    <a:lnTo>
                      <a:pt x="137" y="40"/>
                    </a:lnTo>
                    <a:lnTo>
                      <a:pt x="141" y="42"/>
                    </a:lnTo>
                    <a:lnTo>
                      <a:pt x="148" y="40"/>
                    </a:lnTo>
                    <a:lnTo>
                      <a:pt x="144" y="31"/>
                    </a:lnTo>
                    <a:lnTo>
                      <a:pt x="151" y="40"/>
                    </a:lnTo>
                    <a:lnTo>
                      <a:pt x="159" y="49"/>
                    </a:lnTo>
                    <a:lnTo>
                      <a:pt x="177" y="59"/>
                    </a:lnTo>
                    <a:lnTo>
                      <a:pt x="203" y="68"/>
                    </a:lnTo>
                    <a:lnTo>
                      <a:pt x="254" y="92"/>
                    </a:lnTo>
                    <a:lnTo>
                      <a:pt x="170" y="56"/>
                    </a:lnTo>
                    <a:lnTo>
                      <a:pt x="159" y="47"/>
                    </a:lnTo>
                    <a:lnTo>
                      <a:pt x="155" y="42"/>
                    </a:lnTo>
                    <a:lnTo>
                      <a:pt x="155" y="18"/>
                    </a:lnTo>
                    <a:lnTo>
                      <a:pt x="163" y="26"/>
                    </a:lnTo>
                    <a:lnTo>
                      <a:pt x="174" y="37"/>
                    </a:lnTo>
                    <a:lnTo>
                      <a:pt x="195" y="56"/>
                    </a:lnTo>
                    <a:lnTo>
                      <a:pt x="225" y="75"/>
                    </a:lnTo>
                    <a:lnTo>
                      <a:pt x="231" y="85"/>
                    </a:lnTo>
                    <a:lnTo>
                      <a:pt x="169" y="37"/>
                    </a:lnTo>
                    <a:lnTo>
                      <a:pt x="163" y="21"/>
                    </a:lnTo>
                    <a:lnTo>
                      <a:pt x="166" y="9"/>
                    </a:lnTo>
                    <a:lnTo>
                      <a:pt x="149" y="2"/>
                    </a:lnTo>
                    <a:lnTo>
                      <a:pt x="143" y="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5" name="Freeform 107">
                <a:extLst>
                  <a:ext uri="{FF2B5EF4-FFF2-40B4-BE49-F238E27FC236}">
                    <a16:creationId xmlns:a16="http://schemas.microsoft.com/office/drawing/2014/main" id="{47432DDD-BBB4-4170-8F5C-8D511544D787}"/>
                  </a:ext>
                </a:extLst>
              </p:cNvPr>
              <p:cNvSpPr>
                <a:spLocks/>
              </p:cNvSpPr>
              <p:nvPr/>
            </p:nvSpPr>
            <p:spPr bwMode="ltGray">
              <a:xfrm>
                <a:off x="4977" y="3785"/>
                <a:ext cx="212" cy="258"/>
              </a:xfrm>
              <a:custGeom>
                <a:avLst/>
                <a:gdLst>
                  <a:gd name="T0" fmla="*/ 208 w 212"/>
                  <a:gd name="T1" fmla="*/ 39 h 258"/>
                  <a:gd name="T2" fmla="*/ 192 w 212"/>
                  <a:gd name="T3" fmla="*/ 23 h 258"/>
                  <a:gd name="T4" fmla="*/ 186 w 212"/>
                  <a:gd name="T5" fmla="*/ 16 h 258"/>
                  <a:gd name="T6" fmla="*/ 170 w 212"/>
                  <a:gd name="T7" fmla="*/ 10 h 258"/>
                  <a:gd name="T8" fmla="*/ 156 w 212"/>
                  <a:gd name="T9" fmla="*/ 5 h 258"/>
                  <a:gd name="T10" fmla="*/ 136 w 212"/>
                  <a:gd name="T11" fmla="*/ 0 h 258"/>
                  <a:gd name="T12" fmla="*/ 119 w 212"/>
                  <a:gd name="T13" fmla="*/ 0 h 258"/>
                  <a:gd name="T14" fmla="*/ 104 w 212"/>
                  <a:gd name="T15" fmla="*/ 2 h 258"/>
                  <a:gd name="T16" fmla="*/ 86 w 212"/>
                  <a:gd name="T17" fmla="*/ 4 h 258"/>
                  <a:gd name="T18" fmla="*/ 66 w 212"/>
                  <a:gd name="T19" fmla="*/ 9 h 258"/>
                  <a:gd name="T20" fmla="*/ 54 w 212"/>
                  <a:gd name="T21" fmla="*/ 19 h 258"/>
                  <a:gd name="T22" fmla="*/ 42 w 212"/>
                  <a:gd name="T23" fmla="*/ 33 h 258"/>
                  <a:gd name="T24" fmla="*/ 29 w 212"/>
                  <a:gd name="T25" fmla="*/ 43 h 258"/>
                  <a:gd name="T26" fmla="*/ 19 w 212"/>
                  <a:gd name="T27" fmla="*/ 54 h 258"/>
                  <a:gd name="T28" fmla="*/ 8 w 212"/>
                  <a:gd name="T29" fmla="*/ 69 h 258"/>
                  <a:gd name="T30" fmla="*/ 0 w 212"/>
                  <a:gd name="T31" fmla="*/ 99 h 258"/>
                  <a:gd name="T32" fmla="*/ 2 w 212"/>
                  <a:gd name="T33" fmla="*/ 123 h 258"/>
                  <a:gd name="T34" fmla="*/ 12 w 212"/>
                  <a:gd name="T35" fmla="*/ 157 h 258"/>
                  <a:gd name="T36" fmla="*/ 29 w 212"/>
                  <a:gd name="T37" fmla="*/ 186 h 258"/>
                  <a:gd name="T38" fmla="*/ 66 w 212"/>
                  <a:gd name="T39" fmla="*/ 257 h 258"/>
                  <a:gd name="T40" fmla="*/ 52 w 212"/>
                  <a:gd name="T41" fmla="*/ 181 h 258"/>
                  <a:gd name="T42" fmla="*/ 44 w 212"/>
                  <a:gd name="T43" fmla="*/ 156 h 258"/>
                  <a:gd name="T44" fmla="*/ 39 w 212"/>
                  <a:gd name="T45" fmla="*/ 133 h 258"/>
                  <a:gd name="T46" fmla="*/ 37 w 212"/>
                  <a:gd name="T47" fmla="*/ 109 h 258"/>
                  <a:gd name="T48" fmla="*/ 42 w 212"/>
                  <a:gd name="T49" fmla="*/ 81 h 258"/>
                  <a:gd name="T50" fmla="*/ 46 w 212"/>
                  <a:gd name="T51" fmla="*/ 61 h 258"/>
                  <a:gd name="T52" fmla="*/ 56 w 212"/>
                  <a:gd name="T53" fmla="*/ 35 h 258"/>
                  <a:gd name="T54" fmla="*/ 72 w 212"/>
                  <a:gd name="T55" fmla="*/ 23 h 258"/>
                  <a:gd name="T56" fmla="*/ 92 w 212"/>
                  <a:gd name="T57" fmla="*/ 18 h 258"/>
                  <a:gd name="T58" fmla="*/ 144 w 212"/>
                  <a:gd name="T59" fmla="*/ 15 h 258"/>
                  <a:gd name="T60" fmla="*/ 176 w 212"/>
                  <a:gd name="T61" fmla="*/ 23 h 258"/>
                  <a:gd name="T62" fmla="*/ 211 w 212"/>
                  <a:gd name="T63" fmla="*/ 42 h 258"/>
                  <a:gd name="T64" fmla="*/ 208 w 212"/>
                  <a:gd name="T65" fmla="*/ 3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 h="258">
                    <a:moveTo>
                      <a:pt x="208" y="39"/>
                    </a:moveTo>
                    <a:lnTo>
                      <a:pt x="192" y="23"/>
                    </a:lnTo>
                    <a:lnTo>
                      <a:pt x="186" y="16"/>
                    </a:lnTo>
                    <a:lnTo>
                      <a:pt x="170" y="10"/>
                    </a:lnTo>
                    <a:lnTo>
                      <a:pt x="156" y="5"/>
                    </a:lnTo>
                    <a:lnTo>
                      <a:pt x="136" y="0"/>
                    </a:lnTo>
                    <a:lnTo>
                      <a:pt x="119" y="0"/>
                    </a:lnTo>
                    <a:lnTo>
                      <a:pt x="104" y="2"/>
                    </a:lnTo>
                    <a:lnTo>
                      <a:pt x="86" y="4"/>
                    </a:lnTo>
                    <a:lnTo>
                      <a:pt x="66" y="9"/>
                    </a:lnTo>
                    <a:lnTo>
                      <a:pt x="54" y="19"/>
                    </a:lnTo>
                    <a:lnTo>
                      <a:pt x="42" y="33"/>
                    </a:lnTo>
                    <a:lnTo>
                      <a:pt x="29" y="43"/>
                    </a:lnTo>
                    <a:lnTo>
                      <a:pt x="19" y="54"/>
                    </a:lnTo>
                    <a:lnTo>
                      <a:pt x="8" y="69"/>
                    </a:lnTo>
                    <a:lnTo>
                      <a:pt x="0" y="99"/>
                    </a:lnTo>
                    <a:lnTo>
                      <a:pt x="2" y="123"/>
                    </a:lnTo>
                    <a:lnTo>
                      <a:pt x="12" y="157"/>
                    </a:lnTo>
                    <a:lnTo>
                      <a:pt x="29" y="186"/>
                    </a:lnTo>
                    <a:lnTo>
                      <a:pt x="66" y="257"/>
                    </a:lnTo>
                    <a:lnTo>
                      <a:pt x="52" y="181"/>
                    </a:lnTo>
                    <a:lnTo>
                      <a:pt x="44" y="156"/>
                    </a:lnTo>
                    <a:lnTo>
                      <a:pt x="39" y="133"/>
                    </a:lnTo>
                    <a:lnTo>
                      <a:pt x="37" y="109"/>
                    </a:lnTo>
                    <a:lnTo>
                      <a:pt x="42" y="81"/>
                    </a:lnTo>
                    <a:lnTo>
                      <a:pt x="46" y="61"/>
                    </a:lnTo>
                    <a:lnTo>
                      <a:pt x="56" y="35"/>
                    </a:lnTo>
                    <a:lnTo>
                      <a:pt x="72" y="23"/>
                    </a:lnTo>
                    <a:lnTo>
                      <a:pt x="92" y="18"/>
                    </a:lnTo>
                    <a:lnTo>
                      <a:pt x="144" y="15"/>
                    </a:lnTo>
                    <a:lnTo>
                      <a:pt x="176" y="23"/>
                    </a:lnTo>
                    <a:lnTo>
                      <a:pt x="211" y="42"/>
                    </a:lnTo>
                    <a:lnTo>
                      <a:pt x="208" y="3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6" name="Freeform 108">
                <a:extLst>
                  <a:ext uri="{FF2B5EF4-FFF2-40B4-BE49-F238E27FC236}">
                    <a16:creationId xmlns:a16="http://schemas.microsoft.com/office/drawing/2014/main" id="{AFF6B358-E696-4D44-909B-ECC9B4459F5E}"/>
                  </a:ext>
                </a:extLst>
              </p:cNvPr>
              <p:cNvSpPr>
                <a:spLocks/>
              </p:cNvSpPr>
              <p:nvPr/>
            </p:nvSpPr>
            <p:spPr bwMode="ltGray">
              <a:xfrm>
                <a:off x="5130" y="3603"/>
                <a:ext cx="218" cy="252"/>
              </a:xfrm>
              <a:custGeom>
                <a:avLst/>
                <a:gdLst>
                  <a:gd name="T0" fmla="*/ 63 w 218"/>
                  <a:gd name="T1" fmla="*/ 251 h 252"/>
                  <a:gd name="T2" fmla="*/ 48 w 218"/>
                  <a:gd name="T3" fmla="*/ 207 h 252"/>
                  <a:gd name="T4" fmla="*/ 41 w 218"/>
                  <a:gd name="T5" fmla="*/ 189 h 252"/>
                  <a:gd name="T6" fmla="*/ 26 w 218"/>
                  <a:gd name="T7" fmla="*/ 166 h 252"/>
                  <a:gd name="T8" fmla="*/ 10 w 218"/>
                  <a:gd name="T9" fmla="*/ 145 h 252"/>
                  <a:gd name="T10" fmla="*/ 1 w 218"/>
                  <a:gd name="T11" fmla="*/ 132 h 252"/>
                  <a:gd name="T12" fmla="*/ 0 w 218"/>
                  <a:gd name="T13" fmla="*/ 119 h 252"/>
                  <a:gd name="T14" fmla="*/ 4 w 218"/>
                  <a:gd name="T15" fmla="*/ 100 h 252"/>
                  <a:gd name="T16" fmla="*/ 6 w 218"/>
                  <a:gd name="T17" fmla="*/ 81 h 252"/>
                  <a:gd name="T18" fmla="*/ 30 w 218"/>
                  <a:gd name="T19" fmla="*/ 34 h 252"/>
                  <a:gd name="T20" fmla="*/ 41 w 218"/>
                  <a:gd name="T21" fmla="*/ 23 h 252"/>
                  <a:gd name="T22" fmla="*/ 61 w 218"/>
                  <a:gd name="T23" fmla="*/ 10 h 252"/>
                  <a:gd name="T24" fmla="*/ 78 w 218"/>
                  <a:gd name="T25" fmla="*/ 2 h 252"/>
                  <a:gd name="T26" fmla="*/ 100 w 218"/>
                  <a:gd name="T27" fmla="*/ 0 h 252"/>
                  <a:gd name="T28" fmla="*/ 118 w 218"/>
                  <a:gd name="T29" fmla="*/ 5 h 252"/>
                  <a:gd name="T30" fmla="*/ 140 w 218"/>
                  <a:gd name="T31" fmla="*/ 10 h 252"/>
                  <a:gd name="T32" fmla="*/ 163 w 218"/>
                  <a:gd name="T33" fmla="*/ 25 h 252"/>
                  <a:gd name="T34" fmla="*/ 170 w 218"/>
                  <a:gd name="T35" fmla="*/ 36 h 252"/>
                  <a:gd name="T36" fmla="*/ 184 w 218"/>
                  <a:gd name="T37" fmla="*/ 51 h 252"/>
                  <a:gd name="T38" fmla="*/ 195 w 218"/>
                  <a:gd name="T39" fmla="*/ 64 h 252"/>
                  <a:gd name="T40" fmla="*/ 215 w 218"/>
                  <a:gd name="T41" fmla="*/ 129 h 252"/>
                  <a:gd name="T42" fmla="*/ 217 w 218"/>
                  <a:gd name="T43" fmla="*/ 142 h 252"/>
                  <a:gd name="T44" fmla="*/ 212 w 218"/>
                  <a:gd name="T45" fmla="*/ 164 h 252"/>
                  <a:gd name="T46" fmla="*/ 201 w 218"/>
                  <a:gd name="T47" fmla="*/ 225 h 252"/>
                  <a:gd name="T48" fmla="*/ 202 w 218"/>
                  <a:gd name="T49" fmla="*/ 165 h 252"/>
                  <a:gd name="T50" fmla="*/ 195 w 218"/>
                  <a:gd name="T51" fmla="*/ 138 h 252"/>
                  <a:gd name="T52" fmla="*/ 190 w 218"/>
                  <a:gd name="T53" fmla="*/ 122 h 252"/>
                  <a:gd name="T54" fmla="*/ 182 w 218"/>
                  <a:gd name="T55" fmla="*/ 100 h 252"/>
                  <a:gd name="T56" fmla="*/ 173 w 218"/>
                  <a:gd name="T57" fmla="*/ 79 h 252"/>
                  <a:gd name="T58" fmla="*/ 159 w 218"/>
                  <a:gd name="T59" fmla="*/ 57 h 252"/>
                  <a:gd name="T60" fmla="*/ 144 w 218"/>
                  <a:gd name="T61" fmla="*/ 37 h 252"/>
                  <a:gd name="T62" fmla="*/ 131 w 218"/>
                  <a:gd name="T63" fmla="*/ 20 h 252"/>
                  <a:gd name="T64" fmla="*/ 118 w 218"/>
                  <a:gd name="T65" fmla="*/ 10 h 252"/>
                  <a:gd name="T66" fmla="*/ 103 w 218"/>
                  <a:gd name="T67" fmla="*/ 6 h 252"/>
                  <a:gd name="T68" fmla="*/ 87 w 218"/>
                  <a:gd name="T69" fmla="*/ 10 h 252"/>
                  <a:gd name="T70" fmla="*/ 77 w 218"/>
                  <a:gd name="T71" fmla="*/ 19 h 252"/>
                  <a:gd name="T72" fmla="*/ 70 w 218"/>
                  <a:gd name="T73" fmla="*/ 36 h 252"/>
                  <a:gd name="T74" fmla="*/ 70 w 218"/>
                  <a:gd name="T75" fmla="*/ 48 h 252"/>
                  <a:gd name="T76" fmla="*/ 65 w 218"/>
                  <a:gd name="T77" fmla="*/ 71 h 252"/>
                  <a:gd name="T78" fmla="*/ 58 w 218"/>
                  <a:gd name="T79" fmla="*/ 85 h 252"/>
                  <a:gd name="T80" fmla="*/ 43 w 218"/>
                  <a:gd name="T81" fmla="*/ 108 h 252"/>
                  <a:gd name="T82" fmla="*/ 41 w 218"/>
                  <a:gd name="T83" fmla="*/ 119 h 252"/>
                  <a:gd name="T84" fmla="*/ 38 w 218"/>
                  <a:gd name="T85" fmla="*/ 131 h 252"/>
                  <a:gd name="T86" fmla="*/ 38 w 218"/>
                  <a:gd name="T87" fmla="*/ 147 h 252"/>
                  <a:gd name="T88" fmla="*/ 65 w 218"/>
                  <a:gd name="T89" fmla="*/ 203 h 252"/>
                  <a:gd name="T90" fmla="*/ 63 w 218"/>
                  <a:gd name="T91" fmla="*/ 2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52">
                    <a:moveTo>
                      <a:pt x="63" y="251"/>
                    </a:moveTo>
                    <a:lnTo>
                      <a:pt x="48" y="207"/>
                    </a:lnTo>
                    <a:lnTo>
                      <a:pt x="41" y="189"/>
                    </a:lnTo>
                    <a:lnTo>
                      <a:pt x="26" y="166"/>
                    </a:lnTo>
                    <a:lnTo>
                      <a:pt x="10" y="145"/>
                    </a:lnTo>
                    <a:lnTo>
                      <a:pt x="1" y="132"/>
                    </a:lnTo>
                    <a:lnTo>
                      <a:pt x="0" y="119"/>
                    </a:lnTo>
                    <a:lnTo>
                      <a:pt x="4" y="100"/>
                    </a:lnTo>
                    <a:lnTo>
                      <a:pt x="6" y="81"/>
                    </a:lnTo>
                    <a:lnTo>
                      <a:pt x="30" y="34"/>
                    </a:lnTo>
                    <a:lnTo>
                      <a:pt x="41" y="23"/>
                    </a:lnTo>
                    <a:lnTo>
                      <a:pt x="61" y="10"/>
                    </a:lnTo>
                    <a:lnTo>
                      <a:pt x="78" y="2"/>
                    </a:lnTo>
                    <a:lnTo>
                      <a:pt x="100" y="0"/>
                    </a:lnTo>
                    <a:lnTo>
                      <a:pt x="118" y="5"/>
                    </a:lnTo>
                    <a:lnTo>
                      <a:pt x="140" y="10"/>
                    </a:lnTo>
                    <a:lnTo>
                      <a:pt x="163" y="25"/>
                    </a:lnTo>
                    <a:lnTo>
                      <a:pt x="170" y="36"/>
                    </a:lnTo>
                    <a:lnTo>
                      <a:pt x="184" y="51"/>
                    </a:lnTo>
                    <a:lnTo>
                      <a:pt x="195" y="64"/>
                    </a:lnTo>
                    <a:lnTo>
                      <a:pt x="215" y="129"/>
                    </a:lnTo>
                    <a:lnTo>
                      <a:pt x="217" y="142"/>
                    </a:lnTo>
                    <a:lnTo>
                      <a:pt x="212" y="164"/>
                    </a:lnTo>
                    <a:lnTo>
                      <a:pt x="201" y="225"/>
                    </a:lnTo>
                    <a:lnTo>
                      <a:pt x="202" y="165"/>
                    </a:lnTo>
                    <a:lnTo>
                      <a:pt x="195" y="138"/>
                    </a:lnTo>
                    <a:lnTo>
                      <a:pt x="190" y="122"/>
                    </a:lnTo>
                    <a:lnTo>
                      <a:pt x="182" y="100"/>
                    </a:lnTo>
                    <a:lnTo>
                      <a:pt x="173" y="79"/>
                    </a:lnTo>
                    <a:lnTo>
                      <a:pt x="159" y="57"/>
                    </a:lnTo>
                    <a:lnTo>
                      <a:pt x="144" y="37"/>
                    </a:lnTo>
                    <a:lnTo>
                      <a:pt x="131" y="20"/>
                    </a:lnTo>
                    <a:lnTo>
                      <a:pt x="118" y="10"/>
                    </a:lnTo>
                    <a:lnTo>
                      <a:pt x="103" y="6"/>
                    </a:lnTo>
                    <a:lnTo>
                      <a:pt x="87" y="10"/>
                    </a:lnTo>
                    <a:lnTo>
                      <a:pt x="77" y="19"/>
                    </a:lnTo>
                    <a:lnTo>
                      <a:pt x="70" y="36"/>
                    </a:lnTo>
                    <a:lnTo>
                      <a:pt x="70" y="48"/>
                    </a:lnTo>
                    <a:lnTo>
                      <a:pt x="65" y="71"/>
                    </a:lnTo>
                    <a:lnTo>
                      <a:pt x="58" y="85"/>
                    </a:lnTo>
                    <a:lnTo>
                      <a:pt x="43" y="108"/>
                    </a:lnTo>
                    <a:lnTo>
                      <a:pt x="41" y="119"/>
                    </a:lnTo>
                    <a:lnTo>
                      <a:pt x="38" y="131"/>
                    </a:lnTo>
                    <a:lnTo>
                      <a:pt x="38" y="147"/>
                    </a:lnTo>
                    <a:lnTo>
                      <a:pt x="65" y="203"/>
                    </a:lnTo>
                    <a:lnTo>
                      <a:pt x="63" y="2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 name="Freeform 109">
                <a:extLst>
                  <a:ext uri="{FF2B5EF4-FFF2-40B4-BE49-F238E27FC236}">
                    <a16:creationId xmlns:a16="http://schemas.microsoft.com/office/drawing/2014/main" id="{FD98DC9E-F6D2-44C9-9C41-64DBAB0AD05C}"/>
                  </a:ext>
                </a:extLst>
              </p:cNvPr>
              <p:cNvSpPr>
                <a:spLocks/>
              </p:cNvSpPr>
              <p:nvPr/>
            </p:nvSpPr>
            <p:spPr bwMode="ltGray">
              <a:xfrm>
                <a:off x="5495" y="3351"/>
                <a:ext cx="280" cy="366"/>
              </a:xfrm>
              <a:custGeom>
                <a:avLst/>
                <a:gdLst>
                  <a:gd name="T0" fmla="*/ 1 w 280"/>
                  <a:gd name="T1" fmla="*/ 301 h 366"/>
                  <a:gd name="T2" fmla="*/ 11 w 280"/>
                  <a:gd name="T3" fmla="*/ 289 h 366"/>
                  <a:gd name="T4" fmla="*/ 80 w 280"/>
                  <a:gd name="T5" fmla="*/ 365 h 366"/>
                  <a:gd name="T6" fmla="*/ 25 w 280"/>
                  <a:gd name="T7" fmla="*/ 291 h 366"/>
                  <a:gd name="T8" fmla="*/ 31 w 280"/>
                  <a:gd name="T9" fmla="*/ 283 h 366"/>
                  <a:gd name="T10" fmla="*/ 99 w 280"/>
                  <a:gd name="T11" fmla="*/ 336 h 366"/>
                  <a:gd name="T12" fmla="*/ 28 w 280"/>
                  <a:gd name="T13" fmla="*/ 280 h 366"/>
                  <a:gd name="T14" fmla="*/ 37 w 280"/>
                  <a:gd name="T15" fmla="*/ 267 h 366"/>
                  <a:gd name="T16" fmla="*/ 46 w 280"/>
                  <a:gd name="T17" fmla="*/ 254 h 366"/>
                  <a:gd name="T18" fmla="*/ 41 w 280"/>
                  <a:gd name="T19" fmla="*/ 245 h 366"/>
                  <a:gd name="T20" fmla="*/ 50 w 280"/>
                  <a:gd name="T21" fmla="*/ 239 h 366"/>
                  <a:gd name="T22" fmla="*/ 46 w 280"/>
                  <a:gd name="T23" fmla="*/ 238 h 366"/>
                  <a:gd name="T24" fmla="*/ 46 w 280"/>
                  <a:gd name="T25" fmla="*/ 225 h 366"/>
                  <a:gd name="T26" fmla="*/ 50 w 280"/>
                  <a:gd name="T27" fmla="*/ 216 h 366"/>
                  <a:gd name="T28" fmla="*/ 132 w 280"/>
                  <a:gd name="T29" fmla="*/ 280 h 366"/>
                  <a:gd name="T30" fmla="*/ 46 w 280"/>
                  <a:gd name="T31" fmla="*/ 213 h 366"/>
                  <a:gd name="T32" fmla="*/ 55 w 280"/>
                  <a:gd name="T33" fmla="*/ 213 h 366"/>
                  <a:gd name="T34" fmla="*/ 55 w 280"/>
                  <a:gd name="T35" fmla="*/ 194 h 366"/>
                  <a:gd name="T36" fmla="*/ 159 w 280"/>
                  <a:gd name="T37" fmla="*/ 238 h 366"/>
                  <a:gd name="T38" fmla="*/ 77 w 280"/>
                  <a:gd name="T39" fmla="*/ 208 h 366"/>
                  <a:gd name="T40" fmla="*/ 47 w 280"/>
                  <a:gd name="T41" fmla="*/ 182 h 366"/>
                  <a:gd name="T42" fmla="*/ 50 w 280"/>
                  <a:gd name="T43" fmla="*/ 172 h 366"/>
                  <a:gd name="T44" fmla="*/ 68 w 280"/>
                  <a:gd name="T45" fmla="*/ 180 h 366"/>
                  <a:gd name="T46" fmla="*/ 70 w 280"/>
                  <a:gd name="T47" fmla="*/ 168 h 366"/>
                  <a:gd name="T48" fmla="*/ 146 w 280"/>
                  <a:gd name="T49" fmla="*/ 188 h 366"/>
                  <a:gd name="T50" fmla="*/ 118 w 280"/>
                  <a:gd name="T51" fmla="*/ 178 h 366"/>
                  <a:gd name="T52" fmla="*/ 58 w 280"/>
                  <a:gd name="T53" fmla="*/ 154 h 366"/>
                  <a:gd name="T54" fmla="*/ 55 w 280"/>
                  <a:gd name="T55" fmla="*/ 136 h 366"/>
                  <a:gd name="T56" fmla="*/ 60 w 280"/>
                  <a:gd name="T57" fmla="*/ 126 h 366"/>
                  <a:gd name="T58" fmla="*/ 80 w 280"/>
                  <a:gd name="T59" fmla="*/ 134 h 366"/>
                  <a:gd name="T60" fmla="*/ 76 w 280"/>
                  <a:gd name="T61" fmla="*/ 116 h 366"/>
                  <a:gd name="T62" fmla="*/ 70 w 280"/>
                  <a:gd name="T63" fmla="*/ 105 h 366"/>
                  <a:gd name="T64" fmla="*/ 75 w 280"/>
                  <a:gd name="T65" fmla="*/ 99 h 366"/>
                  <a:gd name="T66" fmla="*/ 155 w 280"/>
                  <a:gd name="T67" fmla="*/ 130 h 366"/>
                  <a:gd name="T68" fmla="*/ 250 w 280"/>
                  <a:gd name="T69" fmla="*/ 154 h 366"/>
                  <a:gd name="T70" fmla="*/ 118 w 280"/>
                  <a:gd name="T71" fmla="*/ 115 h 366"/>
                  <a:gd name="T72" fmla="*/ 75 w 280"/>
                  <a:gd name="T73" fmla="*/ 99 h 366"/>
                  <a:gd name="T74" fmla="*/ 80 w 280"/>
                  <a:gd name="T75" fmla="*/ 89 h 366"/>
                  <a:gd name="T76" fmla="*/ 72 w 280"/>
                  <a:gd name="T77" fmla="*/ 70 h 366"/>
                  <a:gd name="T78" fmla="*/ 75 w 280"/>
                  <a:gd name="T79" fmla="*/ 56 h 366"/>
                  <a:gd name="T80" fmla="*/ 118 w 280"/>
                  <a:gd name="T81" fmla="*/ 72 h 366"/>
                  <a:gd name="T82" fmla="*/ 108 w 280"/>
                  <a:gd name="T83" fmla="*/ 68 h 366"/>
                  <a:gd name="T84" fmla="*/ 80 w 280"/>
                  <a:gd name="T85" fmla="*/ 56 h 366"/>
                  <a:gd name="T86" fmla="*/ 75 w 280"/>
                  <a:gd name="T87" fmla="*/ 49 h 366"/>
                  <a:gd name="T88" fmla="*/ 60 w 280"/>
                  <a:gd name="T89" fmla="*/ 40 h 366"/>
                  <a:gd name="T90" fmla="*/ 146 w 280"/>
                  <a:gd name="T91" fmla="*/ 56 h 366"/>
                  <a:gd name="T92" fmla="*/ 60 w 280"/>
                  <a:gd name="T93" fmla="*/ 27 h 366"/>
                  <a:gd name="T94" fmla="*/ 161 w 280"/>
                  <a:gd name="T95" fmla="*/ 27 h 366"/>
                  <a:gd name="T96" fmla="*/ 206 w 280"/>
                  <a:gd name="T97" fmla="*/ 23 h 366"/>
                  <a:gd name="T98" fmla="*/ 75 w 280"/>
                  <a:gd name="T99" fmla="*/ 27 h 366"/>
                  <a:gd name="T100" fmla="*/ 55 w 280"/>
                  <a:gd name="T101" fmla="*/ 10 h 366"/>
                  <a:gd name="T102" fmla="*/ 26 w 280"/>
                  <a:gd name="T103" fmla="*/ 4 h 366"/>
                  <a:gd name="T104" fmla="*/ 0 w 280"/>
                  <a:gd name="T105" fmla="*/ 31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366">
                    <a:moveTo>
                      <a:pt x="0" y="317"/>
                    </a:moveTo>
                    <a:lnTo>
                      <a:pt x="1" y="301"/>
                    </a:lnTo>
                    <a:lnTo>
                      <a:pt x="17" y="310"/>
                    </a:lnTo>
                    <a:lnTo>
                      <a:pt x="11" y="289"/>
                    </a:lnTo>
                    <a:lnTo>
                      <a:pt x="26" y="292"/>
                    </a:lnTo>
                    <a:lnTo>
                      <a:pt x="80" y="365"/>
                    </a:lnTo>
                    <a:lnTo>
                      <a:pt x="31" y="301"/>
                    </a:lnTo>
                    <a:lnTo>
                      <a:pt x="25" y="291"/>
                    </a:lnTo>
                    <a:lnTo>
                      <a:pt x="20" y="280"/>
                    </a:lnTo>
                    <a:lnTo>
                      <a:pt x="31" y="283"/>
                    </a:lnTo>
                    <a:lnTo>
                      <a:pt x="61" y="303"/>
                    </a:lnTo>
                    <a:lnTo>
                      <a:pt x="99" y="336"/>
                    </a:lnTo>
                    <a:lnTo>
                      <a:pt x="46" y="292"/>
                    </a:lnTo>
                    <a:lnTo>
                      <a:pt x="28" y="280"/>
                    </a:lnTo>
                    <a:lnTo>
                      <a:pt x="26" y="262"/>
                    </a:lnTo>
                    <a:lnTo>
                      <a:pt x="37" y="267"/>
                    </a:lnTo>
                    <a:lnTo>
                      <a:pt x="35" y="248"/>
                    </a:lnTo>
                    <a:lnTo>
                      <a:pt x="46" y="254"/>
                    </a:lnTo>
                    <a:lnTo>
                      <a:pt x="94" y="320"/>
                    </a:lnTo>
                    <a:lnTo>
                      <a:pt x="41" y="245"/>
                    </a:lnTo>
                    <a:lnTo>
                      <a:pt x="35" y="232"/>
                    </a:lnTo>
                    <a:lnTo>
                      <a:pt x="50" y="239"/>
                    </a:lnTo>
                    <a:lnTo>
                      <a:pt x="89" y="276"/>
                    </a:lnTo>
                    <a:lnTo>
                      <a:pt x="46" y="238"/>
                    </a:lnTo>
                    <a:lnTo>
                      <a:pt x="31" y="219"/>
                    </a:lnTo>
                    <a:lnTo>
                      <a:pt x="46" y="225"/>
                    </a:lnTo>
                    <a:lnTo>
                      <a:pt x="35" y="213"/>
                    </a:lnTo>
                    <a:lnTo>
                      <a:pt x="50" y="216"/>
                    </a:lnTo>
                    <a:lnTo>
                      <a:pt x="64" y="238"/>
                    </a:lnTo>
                    <a:lnTo>
                      <a:pt x="132" y="280"/>
                    </a:lnTo>
                    <a:lnTo>
                      <a:pt x="60" y="232"/>
                    </a:lnTo>
                    <a:lnTo>
                      <a:pt x="46" y="213"/>
                    </a:lnTo>
                    <a:lnTo>
                      <a:pt x="41" y="203"/>
                    </a:lnTo>
                    <a:lnTo>
                      <a:pt x="55" y="213"/>
                    </a:lnTo>
                    <a:lnTo>
                      <a:pt x="46" y="191"/>
                    </a:lnTo>
                    <a:lnTo>
                      <a:pt x="55" y="194"/>
                    </a:lnTo>
                    <a:lnTo>
                      <a:pt x="62" y="205"/>
                    </a:lnTo>
                    <a:lnTo>
                      <a:pt x="159" y="238"/>
                    </a:lnTo>
                    <a:lnTo>
                      <a:pt x="107" y="219"/>
                    </a:lnTo>
                    <a:lnTo>
                      <a:pt x="77" y="208"/>
                    </a:lnTo>
                    <a:lnTo>
                      <a:pt x="69" y="204"/>
                    </a:lnTo>
                    <a:lnTo>
                      <a:pt x="47" y="182"/>
                    </a:lnTo>
                    <a:lnTo>
                      <a:pt x="55" y="186"/>
                    </a:lnTo>
                    <a:lnTo>
                      <a:pt x="50" y="172"/>
                    </a:lnTo>
                    <a:lnTo>
                      <a:pt x="48" y="174"/>
                    </a:lnTo>
                    <a:lnTo>
                      <a:pt x="68" y="180"/>
                    </a:lnTo>
                    <a:lnTo>
                      <a:pt x="54" y="165"/>
                    </a:lnTo>
                    <a:lnTo>
                      <a:pt x="70" y="168"/>
                    </a:lnTo>
                    <a:lnTo>
                      <a:pt x="107" y="175"/>
                    </a:lnTo>
                    <a:lnTo>
                      <a:pt x="146" y="188"/>
                    </a:lnTo>
                    <a:lnTo>
                      <a:pt x="245" y="235"/>
                    </a:lnTo>
                    <a:lnTo>
                      <a:pt x="118" y="178"/>
                    </a:lnTo>
                    <a:lnTo>
                      <a:pt x="70" y="165"/>
                    </a:lnTo>
                    <a:lnTo>
                      <a:pt x="58" y="154"/>
                    </a:lnTo>
                    <a:lnTo>
                      <a:pt x="76" y="159"/>
                    </a:lnTo>
                    <a:lnTo>
                      <a:pt x="55" y="136"/>
                    </a:lnTo>
                    <a:lnTo>
                      <a:pt x="70" y="138"/>
                    </a:lnTo>
                    <a:lnTo>
                      <a:pt x="60" y="126"/>
                    </a:lnTo>
                    <a:lnTo>
                      <a:pt x="61" y="124"/>
                    </a:lnTo>
                    <a:lnTo>
                      <a:pt x="80" y="134"/>
                    </a:lnTo>
                    <a:lnTo>
                      <a:pt x="62" y="116"/>
                    </a:lnTo>
                    <a:lnTo>
                      <a:pt x="76" y="116"/>
                    </a:lnTo>
                    <a:lnTo>
                      <a:pt x="60" y="105"/>
                    </a:lnTo>
                    <a:lnTo>
                      <a:pt x="70" y="105"/>
                    </a:lnTo>
                    <a:lnTo>
                      <a:pt x="60" y="99"/>
                    </a:lnTo>
                    <a:lnTo>
                      <a:pt x="75" y="99"/>
                    </a:lnTo>
                    <a:lnTo>
                      <a:pt x="105" y="112"/>
                    </a:lnTo>
                    <a:lnTo>
                      <a:pt x="155" y="130"/>
                    </a:lnTo>
                    <a:lnTo>
                      <a:pt x="205" y="144"/>
                    </a:lnTo>
                    <a:lnTo>
                      <a:pt x="250" y="154"/>
                    </a:lnTo>
                    <a:lnTo>
                      <a:pt x="142" y="124"/>
                    </a:lnTo>
                    <a:lnTo>
                      <a:pt x="118" y="115"/>
                    </a:lnTo>
                    <a:lnTo>
                      <a:pt x="80" y="103"/>
                    </a:lnTo>
                    <a:lnTo>
                      <a:pt x="75" y="99"/>
                    </a:lnTo>
                    <a:lnTo>
                      <a:pt x="65" y="87"/>
                    </a:lnTo>
                    <a:lnTo>
                      <a:pt x="80" y="89"/>
                    </a:lnTo>
                    <a:lnTo>
                      <a:pt x="62" y="70"/>
                    </a:lnTo>
                    <a:lnTo>
                      <a:pt x="72" y="70"/>
                    </a:lnTo>
                    <a:lnTo>
                      <a:pt x="60" y="56"/>
                    </a:lnTo>
                    <a:lnTo>
                      <a:pt x="75" y="56"/>
                    </a:lnTo>
                    <a:lnTo>
                      <a:pt x="84" y="62"/>
                    </a:lnTo>
                    <a:lnTo>
                      <a:pt x="118" y="72"/>
                    </a:lnTo>
                    <a:lnTo>
                      <a:pt x="216" y="96"/>
                    </a:lnTo>
                    <a:lnTo>
                      <a:pt x="108" y="68"/>
                    </a:lnTo>
                    <a:lnTo>
                      <a:pt x="84" y="61"/>
                    </a:lnTo>
                    <a:lnTo>
                      <a:pt x="80" y="56"/>
                    </a:lnTo>
                    <a:lnTo>
                      <a:pt x="65" y="46"/>
                    </a:lnTo>
                    <a:lnTo>
                      <a:pt x="75" y="49"/>
                    </a:lnTo>
                    <a:lnTo>
                      <a:pt x="50" y="36"/>
                    </a:lnTo>
                    <a:lnTo>
                      <a:pt x="60" y="40"/>
                    </a:lnTo>
                    <a:lnTo>
                      <a:pt x="83" y="39"/>
                    </a:lnTo>
                    <a:lnTo>
                      <a:pt x="146" y="56"/>
                    </a:lnTo>
                    <a:lnTo>
                      <a:pt x="80" y="40"/>
                    </a:lnTo>
                    <a:lnTo>
                      <a:pt x="60" y="27"/>
                    </a:lnTo>
                    <a:lnTo>
                      <a:pt x="80" y="27"/>
                    </a:lnTo>
                    <a:lnTo>
                      <a:pt x="161" y="27"/>
                    </a:lnTo>
                    <a:lnTo>
                      <a:pt x="279" y="14"/>
                    </a:lnTo>
                    <a:lnTo>
                      <a:pt x="206" y="23"/>
                    </a:lnTo>
                    <a:lnTo>
                      <a:pt x="104" y="29"/>
                    </a:lnTo>
                    <a:lnTo>
                      <a:pt x="75" y="27"/>
                    </a:lnTo>
                    <a:lnTo>
                      <a:pt x="65" y="20"/>
                    </a:lnTo>
                    <a:lnTo>
                      <a:pt x="55" y="10"/>
                    </a:lnTo>
                    <a:lnTo>
                      <a:pt x="32" y="0"/>
                    </a:lnTo>
                    <a:lnTo>
                      <a:pt x="26" y="4"/>
                    </a:lnTo>
                    <a:lnTo>
                      <a:pt x="21" y="0"/>
                    </a:lnTo>
                    <a:lnTo>
                      <a:pt x="0" y="31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8" name="Freeform 110">
                <a:extLst>
                  <a:ext uri="{FF2B5EF4-FFF2-40B4-BE49-F238E27FC236}">
                    <a16:creationId xmlns:a16="http://schemas.microsoft.com/office/drawing/2014/main" id="{F198CFB4-8E7D-4848-9043-5D36B53AACD5}"/>
                  </a:ext>
                </a:extLst>
              </p:cNvPr>
              <p:cNvSpPr>
                <a:spLocks/>
              </p:cNvSpPr>
              <p:nvPr/>
            </p:nvSpPr>
            <p:spPr bwMode="ltGray">
              <a:xfrm>
                <a:off x="5057" y="3935"/>
                <a:ext cx="150" cy="161"/>
              </a:xfrm>
              <a:custGeom>
                <a:avLst/>
                <a:gdLst>
                  <a:gd name="T0" fmla="*/ 145 w 150"/>
                  <a:gd name="T1" fmla="*/ 25 h 161"/>
                  <a:gd name="T2" fmla="*/ 114 w 150"/>
                  <a:gd name="T3" fmla="*/ 0 h 161"/>
                  <a:gd name="T4" fmla="*/ 94 w 150"/>
                  <a:gd name="T5" fmla="*/ 0 h 161"/>
                  <a:gd name="T6" fmla="*/ 77 w 150"/>
                  <a:gd name="T7" fmla="*/ 2 h 161"/>
                  <a:gd name="T8" fmla="*/ 64 w 150"/>
                  <a:gd name="T9" fmla="*/ 9 h 161"/>
                  <a:gd name="T10" fmla="*/ 30 w 150"/>
                  <a:gd name="T11" fmla="*/ 29 h 161"/>
                  <a:gd name="T12" fmla="*/ 19 w 150"/>
                  <a:gd name="T13" fmla="*/ 38 h 161"/>
                  <a:gd name="T14" fmla="*/ 11 w 150"/>
                  <a:gd name="T15" fmla="*/ 47 h 161"/>
                  <a:gd name="T16" fmla="*/ 3 w 150"/>
                  <a:gd name="T17" fmla="*/ 75 h 161"/>
                  <a:gd name="T18" fmla="*/ 0 w 150"/>
                  <a:gd name="T19" fmla="*/ 83 h 161"/>
                  <a:gd name="T20" fmla="*/ 3 w 150"/>
                  <a:gd name="T21" fmla="*/ 94 h 161"/>
                  <a:gd name="T22" fmla="*/ 8 w 150"/>
                  <a:gd name="T23" fmla="*/ 104 h 161"/>
                  <a:gd name="T24" fmla="*/ 22 w 150"/>
                  <a:gd name="T25" fmla="*/ 122 h 161"/>
                  <a:gd name="T26" fmla="*/ 33 w 150"/>
                  <a:gd name="T27" fmla="*/ 133 h 161"/>
                  <a:gd name="T28" fmla="*/ 49 w 150"/>
                  <a:gd name="T29" fmla="*/ 145 h 161"/>
                  <a:gd name="T30" fmla="*/ 84 w 150"/>
                  <a:gd name="T31" fmla="*/ 160 h 161"/>
                  <a:gd name="T32" fmla="*/ 67 w 150"/>
                  <a:gd name="T33" fmla="*/ 141 h 161"/>
                  <a:gd name="T34" fmla="*/ 52 w 150"/>
                  <a:gd name="T35" fmla="*/ 124 h 161"/>
                  <a:gd name="T36" fmla="*/ 44 w 150"/>
                  <a:gd name="T37" fmla="*/ 108 h 161"/>
                  <a:gd name="T38" fmla="*/ 47 w 150"/>
                  <a:gd name="T39" fmla="*/ 94 h 161"/>
                  <a:gd name="T40" fmla="*/ 49 w 150"/>
                  <a:gd name="T41" fmla="*/ 83 h 161"/>
                  <a:gd name="T42" fmla="*/ 44 w 150"/>
                  <a:gd name="T43" fmla="*/ 70 h 161"/>
                  <a:gd name="T44" fmla="*/ 41 w 150"/>
                  <a:gd name="T45" fmla="*/ 59 h 161"/>
                  <a:gd name="T46" fmla="*/ 55 w 150"/>
                  <a:gd name="T47" fmla="*/ 38 h 161"/>
                  <a:gd name="T48" fmla="*/ 58 w 150"/>
                  <a:gd name="T49" fmla="*/ 27 h 161"/>
                  <a:gd name="T50" fmla="*/ 70 w 150"/>
                  <a:gd name="T51" fmla="*/ 18 h 161"/>
                  <a:gd name="T52" fmla="*/ 94 w 150"/>
                  <a:gd name="T53" fmla="*/ 6 h 161"/>
                  <a:gd name="T54" fmla="*/ 106 w 150"/>
                  <a:gd name="T55" fmla="*/ 15 h 161"/>
                  <a:gd name="T56" fmla="*/ 149 w 150"/>
                  <a:gd name="T57" fmla="*/ 30 h 161"/>
                  <a:gd name="T58" fmla="*/ 145 w 150"/>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61">
                    <a:moveTo>
                      <a:pt x="145" y="25"/>
                    </a:moveTo>
                    <a:lnTo>
                      <a:pt x="114" y="0"/>
                    </a:lnTo>
                    <a:lnTo>
                      <a:pt x="94" y="0"/>
                    </a:lnTo>
                    <a:lnTo>
                      <a:pt x="77" y="2"/>
                    </a:lnTo>
                    <a:lnTo>
                      <a:pt x="64" y="9"/>
                    </a:lnTo>
                    <a:lnTo>
                      <a:pt x="30" y="29"/>
                    </a:lnTo>
                    <a:lnTo>
                      <a:pt x="19" y="38"/>
                    </a:lnTo>
                    <a:lnTo>
                      <a:pt x="11" y="47"/>
                    </a:lnTo>
                    <a:lnTo>
                      <a:pt x="3" y="75"/>
                    </a:lnTo>
                    <a:lnTo>
                      <a:pt x="0" y="83"/>
                    </a:lnTo>
                    <a:lnTo>
                      <a:pt x="3" y="94"/>
                    </a:lnTo>
                    <a:lnTo>
                      <a:pt x="8" y="104"/>
                    </a:lnTo>
                    <a:lnTo>
                      <a:pt x="22" y="122"/>
                    </a:lnTo>
                    <a:lnTo>
                      <a:pt x="33" y="133"/>
                    </a:lnTo>
                    <a:lnTo>
                      <a:pt x="49" y="145"/>
                    </a:lnTo>
                    <a:lnTo>
                      <a:pt x="84" y="160"/>
                    </a:lnTo>
                    <a:lnTo>
                      <a:pt x="67" y="141"/>
                    </a:lnTo>
                    <a:lnTo>
                      <a:pt x="52" y="124"/>
                    </a:lnTo>
                    <a:lnTo>
                      <a:pt x="44" y="108"/>
                    </a:lnTo>
                    <a:lnTo>
                      <a:pt x="47" y="94"/>
                    </a:lnTo>
                    <a:lnTo>
                      <a:pt x="49" y="83"/>
                    </a:lnTo>
                    <a:lnTo>
                      <a:pt x="44" y="70"/>
                    </a:lnTo>
                    <a:lnTo>
                      <a:pt x="41" y="59"/>
                    </a:lnTo>
                    <a:lnTo>
                      <a:pt x="55" y="38"/>
                    </a:lnTo>
                    <a:lnTo>
                      <a:pt x="58" y="27"/>
                    </a:lnTo>
                    <a:lnTo>
                      <a:pt x="70" y="18"/>
                    </a:lnTo>
                    <a:lnTo>
                      <a:pt x="94" y="6"/>
                    </a:lnTo>
                    <a:lnTo>
                      <a:pt x="106" y="15"/>
                    </a:lnTo>
                    <a:lnTo>
                      <a:pt x="149" y="30"/>
                    </a:lnTo>
                    <a:lnTo>
                      <a:pt x="145"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spTree>
    <p:extLst>
      <p:ext uri="{BB962C8B-B14F-4D97-AF65-F5344CB8AC3E}">
        <p14:creationId xmlns:p14="http://schemas.microsoft.com/office/powerpoint/2010/main" val="4202028394"/>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85" r:id="rId14"/>
    <p:sldLayoutId id="2147483886" r:id="rId15"/>
    <p:sldLayoutId id="2147483887" r:id="rId16"/>
    <p:sldLayoutId id="2147483888" r:id="rId17"/>
    <p:sldLayoutId id="2147483889" r:id="rId18"/>
    <p:sldLayoutId id="214748389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71"/>
        <p:cNvGrpSpPr/>
        <p:nvPr/>
      </p:nvGrpSpPr>
      <p:grpSpPr>
        <a:xfrm>
          <a:off x="0" y="0"/>
          <a:ext cx="0" cy="0"/>
          <a:chOff x="0" y="0"/>
          <a:chExt cx="0" cy="0"/>
        </a:xfrm>
      </p:grpSpPr>
      <p:sp useBgFill="1">
        <p:nvSpPr>
          <p:cNvPr id="477" name="Rectangle 476">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79" name="Rectangle 478">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481" name="Rectangle 480">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2" name="Google Shape;472;p54"/>
          <p:cNvSpPr txBox="1">
            <a:spLocks noGrp="1"/>
          </p:cNvSpPr>
          <p:nvPr>
            <p:ph type="title"/>
          </p:nvPr>
        </p:nvSpPr>
        <p:spPr>
          <a:xfrm>
            <a:off x="892366" y="548640"/>
            <a:ext cx="10391330" cy="1179576"/>
          </a:xfrm>
        </p:spPr>
        <p:txBody>
          <a:bodyPr spcFirstLastPara="1" vert="horz" lIns="91440" tIns="45720" rIns="91440" bIns="45720" rtlCol="0" anchor="ctr" anchorCtr="0">
            <a:normAutofit/>
          </a:bodyPr>
          <a:lstStyle/>
          <a:p>
            <a:pPr algn="ctr">
              <a:spcBef>
                <a:spcPct val="0"/>
              </a:spcBef>
            </a:pPr>
            <a:r>
              <a:rPr lang="en-US" sz="3700" b="1" kern="1200" dirty="0">
                <a:solidFill>
                  <a:schemeClr val="tx1"/>
                </a:solidFill>
                <a:latin typeface="+mn-lt"/>
                <a:ea typeface="+mj-ea"/>
                <a:cs typeface="+mj-cs"/>
                <a:sym typeface="Vidaloka"/>
              </a:rPr>
              <a:t>Consumer Plastic Consumption and Recycling in Marquette, Michigan</a:t>
            </a:r>
          </a:p>
        </p:txBody>
      </p:sp>
      <p:sp>
        <p:nvSpPr>
          <p:cNvPr id="483" name="Rectangle 482">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4D67AAEA-8269-9FF1-B4C2-92F4ED33E46A}"/>
              </a:ext>
            </a:extLst>
          </p:cNvPr>
          <p:cNvSpPr txBox="1"/>
          <p:nvPr/>
        </p:nvSpPr>
        <p:spPr>
          <a:xfrm>
            <a:off x="1057868" y="2187950"/>
            <a:ext cx="10168128" cy="3695020"/>
          </a:xfrm>
          <a:prstGeom prst="rect">
            <a:avLst/>
          </a:prstGeom>
        </p:spPr>
        <p:txBody>
          <a:bodyPr spcFirstLastPara="1" vert="horz" lIns="91440" tIns="45720" rIns="91440" bIns="45720" rtlCol="0" anchorCtr="0">
            <a:normAutofit/>
          </a:bodyPr>
          <a:lstStyle/>
          <a:p>
            <a:pPr marL="325572" defTabSz="914400">
              <a:lnSpc>
                <a:spcPct val="90000"/>
              </a:lnSpc>
              <a:spcAft>
                <a:spcPts val="727"/>
              </a:spcAft>
              <a:buClr>
                <a:schemeClr val="dk2"/>
              </a:buClr>
              <a:buSzPts val="1600"/>
            </a:pPr>
            <a:endParaRPr lang="en-US" sz="2200" dirty="0">
              <a:sym typeface="Montserrat"/>
            </a:endParaRPr>
          </a:p>
        </p:txBody>
      </p:sp>
      <p:sp>
        <p:nvSpPr>
          <p:cNvPr id="6" name="TextBox 5">
            <a:extLst>
              <a:ext uri="{FF2B5EF4-FFF2-40B4-BE49-F238E27FC236}">
                <a16:creationId xmlns:a16="http://schemas.microsoft.com/office/drawing/2014/main" id="{D0D5ABE5-D579-CB20-9258-732CF5642AB7}"/>
              </a:ext>
            </a:extLst>
          </p:cNvPr>
          <p:cNvSpPr txBox="1"/>
          <p:nvPr/>
        </p:nvSpPr>
        <p:spPr>
          <a:xfrm>
            <a:off x="851579" y="2640425"/>
            <a:ext cx="10472904" cy="4142801"/>
          </a:xfrm>
          <a:prstGeom prst="rect">
            <a:avLst/>
          </a:prstGeom>
          <a:noFill/>
        </p:spPr>
        <p:txBody>
          <a:bodyPr wrap="square">
            <a:spAutoFit/>
          </a:bodyPr>
          <a:lstStyle/>
          <a:p>
            <a:pPr algn="ctr">
              <a:spcAft>
                <a:spcPts val="600"/>
              </a:spcAft>
            </a:pPr>
            <a:r>
              <a:rPr lang="en-US" sz="2182" dirty="0">
                <a:latin typeface="Montserrat" panose="00000500000000000000" pitchFamily="2" charset="0"/>
              </a:rPr>
              <a:t>Presentation at </a:t>
            </a:r>
          </a:p>
          <a:p>
            <a:pPr algn="ctr">
              <a:spcAft>
                <a:spcPts val="600"/>
              </a:spcAft>
            </a:pPr>
            <a:r>
              <a:rPr lang="en-US" sz="2182" dirty="0">
                <a:latin typeface="Montserrat" panose="00000500000000000000" pitchFamily="2" charset="0"/>
              </a:rPr>
              <a:t>2024 Innovate Michigan Summit</a:t>
            </a:r>
          </a:p>
          <a:p>
            <a:pPr algn="ctr">
              <a:spcAft>
                <a:spcPts val="600"/>
              </a:spcAft>
            </a:pPr>
            <a:endParaRPr lang="en-US" sz="2182" dirty="0">
              <a:latin typeface="Montserrat" panose="00000500000000000000" pitchFamily="2" charset="0"/>
            </a:endParaRPr>
          </a:p>
          <a:p>
            <a:pPr algn="ctr">
              <a:spcAft>
                <a:spcPts val="600"/>
              </a:spcAft>
            </a:pPr>
            <a:r>
              <a:rPr lang="en-US" sz="2182" b="1" dirty="0">
                <a:latin typeface="Montserrat" panose="00000500000000000000" pitchFamily="2" charset="0"/>
              </a:rPr>
              <a:t>Jelili Adebiyi, PhD</a:t>
            </a:r>
          </a:p>
          <a:p>
            <a:pPr algn="ctr">
              <a:spcAft>
                <a:spcPts val="600"/>
              </a:spcAft>
            </a:pPr>
            <a:r>
              <a:rPr lang="en-US" sz="2182" dirty="0">
                <a:latin typeface="Montserrat" panose="00000500000000000000" pitchFamily="2" charset="0"/>
              </a:rPr>
              <a:t>Department of Earth, Environment and Geographical Sciences</a:t>
            </a:r>
          </a:p>
          <a:p>
            <a:pPr algn="ctr">
              <a:spcAft>
                <a:spcPts val="600"/>
              </a:spcAft>
            </a:pPr>
            <a:r>
              <a:rPr lang="en-US" sz="2182" b="1" dirty="0">
                <a:latin typeface="Montserrat" panose="00000500000000000000" pitchFamily="2" charset="0"/>
              </a:rPr>
              <a:t>Northern Michigan University</a:t>
            </a:r>
          </a:p>
          <a:p>
            <a:pPr algn="ctr">
              <a:spcAft>
                <a:spcPts val="600"/>
              </a:spcAft>
            </a:pPr>
            <a:endParaRPr lang="en-US" sz="2182" b="1" dirty="0">
              <a:latin typeface="Montserrat" panose="00000500000000000000" pitchFamily="2" charset="0"/>
            </a:endParaRPr>
          </a:p>
          <a:p>
            <a:pPr algn="ctr">
              <a:spcAft>
                <a:spcPts val="600"/>
              </a:spcAft>
            </a:pPr>
            <a:r>
              <a:rPr lang="en-US" sz="2182" b="1" dirty="0">
                <a:latin typeface="Montserrat" panose="00000500000000000000" pitchFamily="2" charset="0"/>
              </a:rPr>
              <a:t>Amelia Grabanski</a:t>
            </a:r>
          </a:p>
          <a:p>
            <a:pPr algn="ctr">
              <a:spcAft>
                <a:spcPts val="600"/>
              </a:spcAft>
            </a:pPr>
            <a:r>
              <a:rPr lang="en-US" sz="2182" dirty="0">
                <a:latin typeface="Montserrat" panose="00000500000000000000" pitchFamily="2" charset="0"/>
              </a:rPr>
              <a:t>Bachelor of Science: Environmental Studies, Minor: Criminal Justice</a:t>
            </a:r>
          </a:p>
          <a:p>
            <a:pPr algn="ctr">
              <a:spcAft>
                <a:spcPts val="600"/>
              </a:spcAft>
            </a:pPr>
            <a:r>
              <a:rPr lang="en-US" sz="2182" dirty="0">
                <a:latin typeface="Montserrat" panose="00000500000000000000" pitchFamily="2" charset="0"/>
              </a:rPr>
              <a:t>Northern Michigan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7"/>
        <p:cNvGrpSpPr/>
        <p:nvPr/>
      </p:nvGrpSpPr>
      <p:grpSpPr>
        <a:xfrm>
          <a:off x="0" y="0"/>
          <a:ext cx="0" cy="0"/>
          <a:chOff x="0" y="0"/>
          <a:chExt cx="0" cy="0"/>
        </a:xfrm>
      </p:grpSpPr>
      <p:sp>
        <p:nvSpPr>
          <p:cNvPr id="19" name="Rectangle 18">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22" name="Freeform: Shape 21">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ectangle 2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Isosceles Triangle 26">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0B7ACD1A-1EC7-8495-EE45-CA0C61C954E3}"/>
              </a:ext>
            </a:extLst>
          </p:cNvPr>
          <p:cNvPicPr>
            <a:picLocks noChangeAspect="1"/>
          </p:cNvPicPr>
          <p:nvPr/>
        </p:nvPicPr>
        <p:blipFill>
          <a:blip r:embed="rId3"/>
          <a:stretch>
            <a:fillRect/>
          </a:stretch>
        </p:blipFill>
        <p:spPr>
          <a:xfrm>
            <a:off x="6807136" y="2517037"/>
            <a:ext cx="4884991" cy="2466820"/>
          </a:xfrm>
          <a:prstGeom prst="rect">
            <a:avLst/>
          </a:prstGeom>
        </p:spPr>
      </p:pic>
      <p:sp>
        <p:nvSpPr>
          <p:cNvPr id="8" name="Text Placeholder 7">
            <a:extLst>
              <a:ext uri="{FF2B5EF4-FFF2-40B4-BE49-F238E27FC236}">
                <a16:creationId xmlns:a16="http://schemas.microsoft.com/office/drawing/2014/main" id="{D2AA2946-95DA-AE5A-7830-D10721176B01}"/>
              </a:ext>
            </a:extLst>
          </p:cNvPr>
          <p:cNvSpPr>
            <a:spLocks/>
          </p:cNvSpPr>
          <p:nvPr/>
        </p:nvSpPr>
        <p:spPr>
          <a:xfrm>
            <a:off x="592448" y="1182459"/>
            <a:ext cx="5275208" cy="842669"/>
          </a:xfrm>
          <a:prstGeom prst="rect">
            <a:avLst/>
          </a:prstGeom>
        </p:spPr>
        <p:txBody>
          <a:bodyPr/>
          <a:lstStyle/>
          <a:p>
            <a:pPr defTabSz="466344">
              <a:spcAft>
                <a:spcPts val="600"/>
              </a:spcAft>
            </a:pPr>
            <a:r>
              <a:rPr lang="en-US" sz="2800" kern="1200" dirty="0">
                <a:solidFill>
                  <a:schemeClr val="tx1"/>
                </a:solidFill>
                <a:latin typeface="+mn-lt"/>
                <a:ea typeface="+mn-ea"/>
                <a:cs typeface="+mn-cs"/>
              </a:rPr>
              <a:t>Respondents’ Major Source of Plastic Consumed</a:t>
            </a:r>
          </a:p>
          <a:p>
            <a:pPr>
              <a:spcAft>
                <a:spcPts val="600"/>
              </a:spcAft>
            </a:pPr>
            <a:endParaRPr lang="en-US" dirty="0"/>
          </a:p>
        </p:txBody>
      </p:sp>
      <p:sp>
        <p:nvSpPr>
          <p:cNvPr id="11" name="Text Placeholder 10">
            <a:extLst>
              <a:ext uri="{FF2B5EF4-FFF2-40B4-BE49-F238E27FC236}">
                <a16:creationId xmlns:a16="http://schemas.microsoft.com/office/drawing/2014/main" id="{02A76AD5-C2CE-08AB-B7AA-ED175D26898A}"/>
              </a:ext>
            </a:extLst>
          </p:cNvPr>
          <p:cNvSpPr>
            <a:spLocks/>
          </p:cNvSpPr>
          <p:nvPr/>
        </p:nvSpPr>
        <p:spPr>
          <a:xfrm>
            <a:off x="6601775" y="967169"/>
            <a:ext cx="5301188" cy="842669"/>
          </a:xfrm>
          <a:prstGeom prst="rect">
            <a:avLst/>
          </a:prstGeom>
        </p:spPr>
        <p:txBody>
          <a:bodyPr/>
          <a:lstStyle/>
          <a:p>
            <a:pPr defTabSz="466344">
              <a:spcAft>
                <a:spcPts val="600"/>
              </a:spcAft>
            </a:pPr>
            <a:r>
              <a:rPr lang="en-US" sz="2800" b="1" kern="1200" dirty="0">
                <a:solidFill>
                  <a:schemeClr val="tx1"/>
                </a:solidFill>
                <a:latin typeface="+mn-lt"/>
                <a:ea typeface="+mn-ea"/>
                <a:cs typeface="+mn-cs"/>
              </a:rPr>
              <a:t>Respondents’ </a:t>
            </a:r>
            <a:r>
              <a:rPr lang="en-US" sz="2800" b="1" dirty="0"/>
              <a:t>A</a:t>
            </a:r>
            <a:r>
              <a:rPr lang="en-US" sz="2800" b="1" kern="1200" dirty="0">
                <a:solidFill>
                  <a:schemeClr val="tx1"/>
                </a:solidFill>
                <a:latin typeface="+mn-lt"/>
                <a:ea typeface="+mn-ea"/>
                <a:cs typeface="+mn-cs"/>
              </a:rPr>
              <a:t>ttention to </a:t>
            </a:r>
            <a:r>
              <a:rPr lang="en-US" sz="2800" b="1" dirty="0"/>
              <a:t>Quantity of P</a:t>
            </a:r>
            <a:r>
              <a:rPr lang="en-US" sz="2800" b="1" kern="1200" dirty="0">
                <a:solidFill>
                  <a:schemeClr val="tx1"/>
                </a:solidFill>
                <a:latin typeface="+mn-lt"/>
                <a:ea typeface="+mn-ea"/>
                <a:cs typeface="+mn-cs"/>
              </a:rPr>
              <a:t>lastic in their items During Shopping</a:t>
            </a:r>
            <a:endParaRPr lang="en-US" sz="2800" b="1" dirty="0"/>
          </a:p>
        </p:txBody>
      </p:sp>
      <p:pic>
        <p:nvPicPr>
          <p:cNvPr id="16" name="Picture 15">
            <a:extLst>
              <a:ext uri="{FF2B5EF4-FFF2-40B4-BE49-F238E27FC236}">
                <a16:creationId xmlns:a16="http://schemas.microsoft.com/office/drawing/2014/main" id="{51E2AA56-1ACF-CF91-EF13-24EC9B14EA04}"/>
              </a:ext>
            </a:extLst>
          </p:cNvPr>
          <p:cNvPicPr>
            <a:picLocks noChangeAspect="1"/>
          </p:cNvPicPr>
          <p:nvPr/>
        </p:nvPicPr>
        <p:blipFill>
          <a:blip r:embed="rId4"/>
          <a:stretch>
            <a:fillRect/>
          </a:stretch>
        </p:blipFill>
        <p:spPr>
          <a:xfrm>
            <a:off x="295001" y="2252490"/>
            <a:ext cx="5639345" cy="24668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48EFC3-052D-FFC1-5CCB-6561418464BC}"/>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spcBef>
                <a:spcPct val="0"/>
              </a:spcBef>
            </a:pPr>
            <a:r>
              <a:rPr lang="en-US" sz="4000" b="1" kern="1200" dirty="0">
                <a:solidFill>
                  <a:schemeClr val="tx1"/>
                </a:solidFill>
                <a:latin typeface="+mn-lt"/>
                <a:ea typeface="+mj-ea"/>
                <a:cs typeface="+mj-cs"/>
              </a:rPr>
              <a:t>Plastic Products Often Consumed by Respondents</a:t>
            </a:r>
          </a:p>
        </p:txBody>
      </p:sp>
      <p:sp>
        <p:nvSpPr>
          <p:cNvPr id="14"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32FAE93-D608-2E82-1071-F348449B4976}"/>
              </a:ext>
            </a:extLst>
          </p:cNvPr>
          <p:cNvPicPr>
            <a:picLocks noChangeAspect="1"/>
          </p:cNvPicPr>
          <p:nvPr/>
        </p:nvPicPr>
        <p:blipFill>
          <a:blip r:embed="rId2"/>
          <a:stretch>
            <a:fillRect/>
          </a:stretch>
        </p:blipFill>
        <p:spPr>
          <a:xfrm>
            <a:off x="934256" y="2450592"/>
            <a:ext cx="10320439" cy="3769233"/>
          </a:xfrm>
          <a:prstGeom prst="rect">
            <a:avLst/>
          </a:prstGeom>
        </p:spPr>
      </p:pic>
    </p:spTree>
    <p:extLst>
      <p:ext uri="{BB962C8B-B14F-4D97-AF65-F5344CB8AC3E}">
        <p14:creationId xmlns:p14="http://schemas.microsoft.com/office/powerpoint/2010/main" val="147435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48EFC3-052D-FFC1-5CCB-6561418464BC}"/>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spcBef>
                <a:spcPct val="0"/>
              </a:spcBef>
            </a:pPr>
            <a:r>
              <a:rPr lang="en-US" sz="4000" b="1" dirty="0">
                <a:latin typeface="+mn-lt"/>
              </a:rPr>
              <a:t>Consumption Frequency of Some Plastics </a:t>
            </a:r>
            <a:r>
              <a:rPr lang="en-US" sz="4000" b="1" kern="1200" dirty="0">
                <a:solidFill>
                  <a:schemeClr val="tx1"/>
                </a:solidFill>
                <a:latin typeface="+mn-lt"/>
                <a:ea typeface="+mj-ea"/>
                <a:cs typeface="+mj-cs"/>
              </a:rPr>
              <a:t>by Respondents</a:t>
            </a:r>
          </a:p>
        </p:txBody>
      </p:sp>
      <p:sp>
        <p:nvSpPr>
          <p:cNvPr id="14"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C067F606-4058-3E6E-8121-853BC530A113}"/>
              </a:ext>
            </a:extLst>
          </p:cNvPr>
          <p:cNvGrpSpPr/>
          <p:nvPr/>
        </p:nvGrpSpPr>
        <p:grpSpPr>
          <a:xfrm>
            <a:off x="7391400" y="1976328"/>
            <a:ext cx="4276344" cy="2601118"/>
            <a:chOff x="7391400" y="2025096"/>
            <a:chExt cx="4276344" cy="2601118"/>
          </a:xfrm>
        </p:grpSpPr>
        <p:sp>
          <p:nvSpPr>
            <p:cNvPr id="6" name="TextBox 5">
              <a:extLst>
                <a:ext uri="{FF2B5EF4-FFF2-40B4-BE49-F238E27FC236}">
                  <a16:creationId xmlns:a16="http://schemas.microsoft.com/office/drawing/2014/main" id="{8A6903CB-8D56-01AF-CB80-61C41F124C45}"/>
                </a:ext>
              </a:extLst>
            </p:cNvPr>
            <p:cNvSpPr txBox="1"/>
            <p:nvPr/>
          </p:nvSpPr>
          <p:spPr>
            <a:xfrm>
              <a:off x="7391400" y="2025096"/>
              <a:ext cx="4276344" cy="369332"/>
            </a:xfrm>
            <a:prstGeom prst="rect">
              <a:avLst/>
            </a:prstGeom>
            <a:noFill/>
          </p:spPr>
          <p:txBody>
            <a:bodyPr wrap="square">
              <a:spAutoFit/>
            </a:bodyPr>
            <a:lstStyle/>
            <a:p>
              <a:r>
                <a:rPr lang="en-US" dirty="0"/>
                <a:t>Con. Frequency of Disposable Plastic Straws</a:t>
              </a:r>
            </a:p>
          </p:txBody>
        </p:sp>
        <p:pic>
          <p:nvPicPr>
            <p:cNvPr id="9" name="Picture 8">
              <a:extLst>
                <a:ext uri="{FF2B5EF4-FFF2-40B4-BE49-F238E27FC236}">
                  <a16:creationId xmlns:a16="http://schemas.microsoft.com/office/drawing/2014/main" id="{04139FF8-E24E-8E4B-3DAF-851681744AB7}"/>
                </a:ext>
              </a:extLst>
            </p:cNvPr>
            <p:cNvPicPr>
              <a:picLocks noChangeAspect="1"/>
            </p:cNvPicPr>
            <p:nvPr/>
          </p:nvPicPr>
          <p:blipFill>
            <a:blip r:embed="rId2"/>
            <a:stretch>
              <a:fillRect/>
            </a:stretch>
          </p:blipFill>
          <p:spPr>
            <a:xfrm>
              <a:off x="7604621" y="2482790"/>
              <a:ext cx="3943900" cy="2143424"/>
            </a:xfrm>
            <a:prstGeom prst="rect">
              <a:avLst/>
            </a:prstGeom>
          </p:spPr>
        </p:pic>
      </p:grpSp>
      <p:grpSp>
        <p:nvGrpSpPr>
          <p:cNvPr id="17" name="Group 16">
            <a:extLst>
              <a:ext uri="{FF2B5EF4-FFF2-40B4-BE49-F238E27FC236}">
                <a16:creationId xmlns:a16="http://schemas.microsoft.com/office/drawing/2014/main" id="{23030B5E-FE0F-94B2-1414-5AC67C5EE81F}"/>
              </a:ext>
            </a:extLst>
          </p:cNvPr>
          <p:cNvGrpSpPr/>
          <p:nvPr/>
        </p:nvGrpSpPr>
        <p:grpSpPr>
          <a:xfrm>
            <a:off x="519765" y="1864233"/>
            <a:ext cx="6615764" cy="2041216"/>
            <a:chOff x="519765" y="1864233"/>
            <a:chExt cx="6615764" cy="2041216"/>
          </a:xfrm>
        </p:grpSpPr>
        <p:pic>
          <p:nvPicPr>
            <p:cNvPr id="13" name="Picture 12">
              <a:extLst>
                <a:ext uri="{FF2B5EF4-FFF2-40B4-BE49-F238E27FC236}">
                  <a16:creationId xmlns:a16="http://schemas.microsoft.com/office/drawing/2014/main" id="{48DE7CCA-15AE-39FA-850F-3F8B73372A39}"/>
                </a:ext>
              </a:extLst>
            </p:cNvPr>
            <p:cNvPicPr>
              <a:picLocks noChangeAspect="1"/>
            </p:cNvPicPr>
            <p:nvPr/>
          </p:nvPicPr>
          <p:blipFill>
            <a:blip r:embed="rId3"/>
            <a:stretch>
              <a:fillRect/>
            </a:stretch>
          </p:blipFill>
          <p:spPr>
            <a:xfrm>
              <a:off x="524256" y="2209762"/>
              <a:ext cx="6611273" cy="1695687"/>
            </a:xfrm>
            <a:prstGeom prst="rect">
              <a:avLst/>
            </a:prstGeom>
          </p:spPr>
        </p:pic>
        <p:sp>
          <p:nvSpPr>
            <p:cNvPr id="16" name="TextBox 15">
              <a:extLst>
                <a:ext uri="{FF2B5EF4-FFF2-40B4-BE49-F238E27FC236}">
                  <a16:creationId xmlns:a16="http://schemas.microsoft.com/office/drawing/2014/main" id="{B96C27BC-F6C8-B3B4-ECA4-1110DB0FBD9C}"/>
                </a:ext>
              </a:extLst>
            </p:cNvPr>
            <p:cNvSpPr txBox="1"/>
            <p:nvPr/>
          </p:nvSpPr>
          <p:spPr>
            <a:xfrm>
              <a:off x="519765" y="1864233"/>
              <a:ext cx="6096000" cy="369332"/>
            </a:xfrm>
            <a:prstGeom prst="rect">
              <a:avLst/>
            </a:prstGeom>
            <a:noFill/>
          </p:spPr>
          <p:txBody>
            <a:bodyPr wrap="square">
              <a:spAutoFit/>
            </a:bodyPr>
            <a:lstStyle/>
            <a:p>
              <a:r>
                <a:rPr lang="en-US" dirty="0"/>
                <a:t>Consumption Frequency of Plastic Takeout Containers</a:t>
              </a:r>
            </a:p>
          </p:txBody>
        </p:sp>
      </p:grpSp>
      <p:grpSp>
        <p:nvGrpSpPr>
          <p:cNvPr id="22" name="Group 21">
            <a:extLst>
              <a:ext uri="{FF2B5EF4-FFF2-40B4-BE49-F238E27FC236}">
                <a16:creationId xmlns:a16="http://schemas.microsoft.com/office/drawing/2014/main" id="{C802F626-B300-F931-7867-A51A447B0B33}"/>
              </a:ext>
            </a:extLst>
          </p:cNvPr>
          <p:cNvGrpSpPr/>
          <p:nvPr/>
        </p:nvGrpSpPr>
        <p:grpSpPr>
          <a:xfrm>
            <a:off x="422450" y="4219826"/>
            <a:ext cx="6592220" cy="2065019"/>
            <a:chOff x="422450" y="4219826"/>
            <a:chExt cx="6592220" cy="2065019"/>
          </a:xfrm>
        </p:grpSpPr>
        <p:pic>
          <p:nvPicPr>
            <p:cNvPr id="19" name="Picture 18">
              <a:extLst>
                <a:ext uri="{FF2B5EF4-FFF2-40B4-BE49-F238E27FC236}">
                  <a16:creationId xmlns:a16="http://schemas.microsoft.com/office/drawing/2014/main" id="{AE698C6E-8C60-B465-FD24-CC458521F222}"/>
                </a:ext>
              </a:extLst>
            </p:cNvPr>
            <p:cNvPicPr>
              <a:picLocks noChangeAspect="1"/>
            </p:cNvPicPr>
            <p:nvPr/>
          </p:nvPicPr>
          <p:blipFill>
            <a:blip r:embed="rId4"/>
            <a:stretch>
              <a:fillRect/>
            </a:stretch>
          </p:blipFill>
          <p:spPr>
            <a:xfrm>
              <a:off x="422450" y="4589158"/>
              <a:ext cx="6592220" cy="1695687"/>
            </a:xfrm>
            <a:prstGeom prst="rect">
              <a:avLst/>
            </a:prstGeom>
          </p:spPr>
        </p:pic>
        <p:sp>
          <p:nvSpPr>
            <p:cNvPr id="21" name="TextBox 20">
              <a:extLst>
                <a:ext uri="{FF2B5EF4-FFF2-40B4-BE49-F238E27FC236}">
                  <a16:creationId xmlns:a16="http://schemas.microsoft.com/office/drawing/2014/main" id="{0DB3529C-8DD0-C67A-D9EA-2973A2BC5341}"/>
                </a:ext>
              </a:extLst>
            </p:cNvPr>
            <p:cNvSpPr txBox="1"/>
            <p:nvPr/>
          </p:nvSpPr>
          <p:spPr>
            <a:xfrm>
              <a:off x="519765" y="4219826"/>
              <a:ext cx="6096000" cy="369332"/>
            </a:xfrm>
            <a:prstGeom prst="rect">
              <a:avLst/>
            </a:prstGeom>
            <a:noFill/>
          </p:spPr>
          <p:txBody>
            <a:bodyPr wrap="square">
              <a:spAutoFit/>
            </a:bodyPr>
            <a:lstStyle/>
            <a:p>
              <a:r>
                <a:rPr lang="en-US" dirty="0"/>
                <a:t>Consumption Frequency of Reusable Cup </a:t>
              </a:r>
            </a:p>
          </p:txBody>
        </p:sp>
      </p:grpSp>
    </p:spTree>
    <p:extLst>
      <p:ext uri="{BB962C8B-B14F-4D97-AF65-F5344CB8AC3E}">
        <p14:creationId xmlns:p14="http://schemas.microsoft.com/office/powerpoint/2010/main" val="3887373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48EFC3-052D-FFC1-5CCB-6561418464BC}"/>
              </a:ext>
            </a:extLst>
          </p:cNvPr>
          <p:cNvSpPr>
            <a:spLocks noGrp="1"/>
          </p:cNvSpPr>
          <p:nvPr>
            <p:ph type="title"/>
          </p:nvPr>
        </p:nvSpPr>
        <p:spPr>
          <a:xfrm>
            <a:off x="838200" y="184805"/>
            <a:ext cx="10515600" cy="1505883"/>
          </a:xfrm>
        </p:spPr>
        <p:txBody>
          <a:bodyPr vert="horz" lIns="91440" tIns="45720" rIns="91440" bIns="45720" rtlCol="0" anchor="ctr">
            <a:normAutofit/>
          </a:bodyPr>
          <a:lstStyle/>
          <a:p>
            <a:pPr algn="ctr">
              <a:spcBef>
                <a:spcPct val="0"/>
              </a:spcBef>
            </a:pPr>
            <a:r>
              <a:rPr lang="en-US" sz="4800" b="1" kern="1200" dirty="0">
                <a:solidFill>
                  <a:schemeClr val="tx1"/>
                </a:solidFill>
                <a:latin typeface="+mn-lt"/>
                <a:ea typeface="+mj-ea"/>
                <a:cs typeface="+mj-cs"/>
              </a:rPr>
              <a:t>Use Frequency of Plastics and Paper Bags For Shopping</a:t>
            </a:r>
          </a:p>
        </p:txBody>
      </p:sp>
      <p:pic>
        <p:nvPicPr>
          <p:cNvPr id="4" name="Picture 3">
            <a:extLst>
              <a:ext uri="{FF2B5EF4-FFF2-40B4-BE49-F238E27FC236}">
                <a16:creationId xmlns:a16="http://schemas.microsoft.com/office/drawing/2014/main" id="{D8D5463D-EBCF-4A81-1FB6-570EE45B2D41}"/>
              </a:ext>
            </a:extLst>
          </p:cNvPr>
          <p:cNvPicPr>
            <a:picLocks noChangeAspect="1"/>
          </p:cNvPicPr>
          <p:nvPr/>
        </p:nvPicPr>
        <p:blipFill>
          <a:blip r:embed="rId2"/>
          <a:stretch>
            <a:fillRect/>
          </a:stretch>
        </p:blipFill>
        <p:spPr>
          <a:xfrm>
            <a:off x="1037312" y="1845426"/>
            <a:ext cx="10114323" cy="4450303"/>
          </a:xfrm>
          <a:prstGeom prst="rect">
            <a:avLst/>
          </a:prstGeom>
        </p:spPr>
      </p:pic>
    </p:spTree>
    <p:extLst>
      <p:ext uri="{BB962C8B-B14F-4D97-AF65-F5344CB8AC3E}">
        <p14:creationId xmlns:p14="http://schemas.microsoft.com/office/powerpoint/2010/main" val="2949381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8D41CF8-5232-42BC-8D05-AFEDE2153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56"/>
            <a:ext cx="12192000" cy="686925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48EFC3-052D-FFC1-5CCB-6561418464BC}"/>
              </a:ext>
            </a:extLst>
          </p:cNvPr>
          <p:cNvSpPr>
            <a:spLocks noGrp="1"/>
          </p:cNvSpPr>
          <p:nvPr>
            <p:ph type="title"/>
          </p:nvPr>
        </p:nvSpPr>
        <p:spPr>
          <a:xfrm>
            <a:off x="838200" y="365125"/>
            <a:ext cx="10515600" cy="1325563"/>
          </a:xfrm>
        </p:spPr>
        <p:txBody>
          <a:bodyPr vert="horz" lIns="91440" tIns="45720" rIns="91440" bIns="45720" rtlCol="0" anchor="ctr">
            <a:normAutofit fontScale="90000"/>
          </a:bodyPr>
          <a:lstStyle/>
          <a:p>
            <a:pPr algn="ctr">
              <a:spcBef>
                <a:spcPct val="0"/>
              </a:spcBef>
            </a:pPr>
            <a:r>
              <a:rPr lang="en-US" sz="4100" b="1" kern="1200" dirty="0">
                <a:solidFill>
                  <a:schemeClr val="tx1"/>
                </a:solidFill>
                <a:latin typeface="+mn-lt"/>
                <a:ea typeface="+mj-ea"/>
                <a:cs typeface="+mj-cs"/>
              </a:rPr>
              <a:t>Quantity of Plastic Bottles </a:t>
            </a:r>
            <a:r>
              <a:rPr lang="en-US" sz="4100" b="1" dirty="0">
                <a:latin typeface="+mn-lt"/>
              </a:rPr>
              <a:t>of</a:t>
            </a:r>
            <a:r>
              <a:rPr lang="en-US" sz="4100" b="1" kern="1200" dirty="0">
                <a:solidFill>
                  <a:schemeClr val="tx1"/>
                </a:solidFill>
                <a:latin typeface="+mn-lt"/>
                <a:ea typeface="+mj-ea"/>
                <a:cs typeface="+mj-cs"/>
              </a:rPr>
              <a:t> Water/Soda Drinks Bought </a:t>
            </a:r>
            <a:r>
              <a:rPr lang="en-US" sz="4100" b="1" dirty="0">
                <a:latin typeface="+mn-lt"/>
              </a:rPr>
              <a:t>&amp; </a:t>
            </a:r>
            <a:r>
              <a:rPr lang="en-US" sz="4100" b="1" kern="1200" dirty="0">
                <a:solidFill>
                  <a:schemeClr val="tx1"/>
                </a:solidFill>
                <a:latin typeface="+mn-lt"/>
                <a:ea typeface="+mj-ea"/>
                <a:cs typeface="+mj-cs"/>
              </a:rPr>
              <a:t>Consumed By Respondents Monthly</a:t>
            </a:r>
          </a:p>
        </p:txBody>
      </p:sp>
      <p:sp>
        <p:nvSpPr>
          <p:cNvPr id="28" name="Rounded Rectangle 5">
            <a:extLst>
              <a:ext uri="{FF2B5EF4-FFF2-40B4-BE49-F238E27FC236}">
                <a16:creationId xmlns:a16="http://schemas.microsoft.com/office/drawing/2014/main" id="{49237091-E62C-4878-AA4C-0B9995AD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28801"/>
            <a:ext cx="10515600" cy="436245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3CF6782-64FC-6FA1-2B04-C35B72334827}"/>
              </a:ext>
            </a:extLst>
          </p:cNvPr>
          <p:cNvPicPr>
            <a:picLocks noChangeAspect="1"/>
          </p:cNvPicPr>
          <p:nvPr/>
        </p:nvPicPr>
        <p:blipFill>
          <a:blip r:embed="rId2"/>
          <a:stretch>
            <a:fillRect/>
          </a:stretch>
        </p:blipFill>
        <p:spPr>
          <a:xfrm>
            <a:off x="1158240" y="2183055"/>
            <a:ext cx="9875520" cy="3653942"/>
          </a:xfrm>
          <a:prstGeom prst="rect">
            <a:avLst/>
          </a:prstGeom>
          <a:effectLst/>
        </p:spPr>
      </p:pic>
    </p:spTree>
    <p:extLst>
      <p:ext uri="{BB962C8B-B14F-4D97-AF65-F5344CB8AC3E}">
        <p14:creationId xmlns:p14="http://schemas.microsoft.com/office/powerpoint/2010/main" val="247715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Google Shape;84;p18"/>
          <p:cNvSpPr txBox="1"/>
          <p:nvPr/>
        </p:nvSpPr>
        <p:spPr>
          <a:xfrm>
            <a:off x="348652" y="457200"/>
            <a:ext cx="11199869" cy="1368614"/>
          </a:xfrm>
          <a:prstGeom prst="rect">
            <a:avLst/>
          </a:prstGeom>
        </p:spPr>
        <p:txBody>
          <a:bodyPr spcFirstLastPara="1" vert="horz" lIns="91440" tIns="45720" rIns="91440" bIns="45720" rtlCol="0" anchor="ctr" anchorCtr="0">
            <a:normAutofit/>
          </a:bodyPr>
          <a:lstStyle/>
          <a:p>
            <a:pPr algn="ctr" defTabSz="914400">
              <a:lnSpc>
                <a:spcPct val="90000"/>
              </a:lnSpc>
              <a:spcBef>
                <a:spcPct val="0"/>
              </a:spcBef>
              <a:spcAft>
                <a:spcPts val="600"/>
              </a:spcAft>
            </a:pPr>
            <a:r>
              <a:rPr lang="en-US" sz="4100" b="1" dirty="0">
                <a:ea typeface="+mj-ea"/>
                <a:cs typeface="+mj-cs"/>
                <a:sym typeface="Roboto Slab Medium"/>
              </a:rPr>
              <a:t>Participation in Recycling and Recycling of Plastics</a:t>
            </a:r>
          </a:p>
        </p:txBody>
      </p:sp>
      <p:sp>
        <p:nvSpPr>
          <p:cNvPr id="91"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A37EF4A0-6D57-D265-8C4E-CA6F00A469E6}"/>
              </a:ext>
            </a:extLst>
          </p:cNvPr>
          <p:cNvGrpSpPr/>
          <p:nvPr/>
        </p:nvGrpSpPr>
        <p:grpSpPr>
          <a:xfrm>
            <a:off x="248068" y="2646050"/>
            <a:ext cx="5614416" cy="2386137"/>
            <a:chOff x="1561416" y="1479542"/>
            <a:chExt cx="6252377" cy="2565871"/>
          </a:xfrm>
        </p:grpSpPr>
        <p:pic>
          <p:nvPicPr>
            <p:cNvPr id="3" name="Picture 2">
              <a:extLst>
                <a:ext uri="{FF2B5EF4-FFF2-40B4-BE49-F238E27FC236}">
                  <a16:creationId xmlns:a16="http://schemas.microsoft.com/office/drawing/2014/main" id="{A134819A-9DA5-80F0-9B3D-DB1EC5EE747D}"/>
                </a:ext>
              </a:extLst>
            </p:cNvPr>
            <p:cNvPicPr>
              <a:picLocks noChangeAspect="1"/>
            </p:cNvPicPr>
            <p:nvPr/>
          </p:nvPicPr>
          <p:blipFill>
            <a:blip r:embed="rId3"/>
            <a:stretch>
              <a:fillRect/>
            </a:stretch>
          </p:blipFill>
          <p:spPr>
            <a:xfrm>
              <a:off x="1561416" y="1959147"/>
              <a:ext cx="6252377" cy="2086266"/>
            </a:xfrm>
            <a:prstGeom prst="rect">
              <a:avLst/>
            </a:prstGeom>
          </p:spPr>
        </p:pic>
        <p:sp>
          <p:nvSpPr>
            <p:cNvPr id="5" name="TextBox 4">
              <a:extLst>
                <a:ext uri="{FF2B5EF4-FFF2-40B4-BE49-F238E27FC236}">
                  <a16:creationId xmlns:a16="http://schemas.microsoft.com/office/drawing/2014/main" id="{ADADB5C5-4160-49D1-7C12-C0D4FDA9D178}"/>
                </a:ext>
              </a:extLst>
            </p:cNvPr>
            <p:cNvSpPr txBox="1"/>
            <p:nvPr/>
          </p:nvSpPr>
          <p:spPr>
            <a:xfrm>
              <a:off x="1561416" y="1479542"/>
              <a:ext cx="6035040" cy="430248"/>
            </a:xfrm>
            <a:prstGeom prst="rect">
              <a:avLst/>
            </a:prstGeom>
            <a:noFill/>
          </p:spPr>
          <p:txBody>
            <a:bodyPr wrap="square">
              <a:spAutoFit/>
            </a:bodyPr>
            <a:lstStyle/>
            <a:p>
              <a:pPr defTabSz="425196">
                <a:spcAft>
                  <a:spcPts val="600"/>
                </a:spcAft>
              </a:pPr>
              <a:r>
                <a:rPr lang="en-US" sz="2000" kern="1200" dirty="0">
                  <a:solidFill>
                    <a:schemeClr val="tx1"/>
                  </a:solidFill>
                  <a:latin typeface="+mn-lt"/>
                  <a:ea typeface="+mn-ea"/>
                  <a:cs typeface="+mn-cs"/>
                </a:rPr>
                <a:t>Participation in Recycling Programs</a:t>
              </a:r>
              <a:endParaRPr lang="en-US" sz="2000" dirty="0"/>
            </a:p>
          </p:txBody>
        </p:sp>
      </p:grpSp>
      <p:grpSp>
        <p:nvGrpSpPr>
          <p:cNvPr id="13" name="Group 12">
            <a:extLst>
              <a:ext uri="{FF2B5EF4-FFF2-40B4-BE49-F238E27FC236}">
                <a16:creationId xmlns:a16="http://schemas.microsoft.com/office/drawing/2014/main" id="{AA42A463-BC43-0CCE-D126-80E7FD82887D}"/>
              </a:ext>
            </a:extLst>
          </p:cNvPr>
          <p:cNvGrpSpPr/>
          <p:nvPr/>
        </p:nvGrpSpPr>
        <p:grpSpPr>
          <a:xfrm>
            <a:off x="6577584" y="2433708"/>
            <a:ext cx="5504688" cy="2957818"/>
            <a:chOff x="7155911" y="1516354"/>
            <a:chExt cx="4940765" cy="2653141"/>
          </a:xfrm>
        </p:grpSpPr>
        <p:pic>
          <p:nvPicPr>
            <p:cNvPr id="10" name="Picture 9">
              <a:extLst>
                <a:ext uri="{FF2B5EF4-FFF2-40B4-BE49-F238E27FC236}">
                  <a16:creationId xmlns:a16="http://schemas.microsoft.com/office/drawing/2014/main" id="{E07B8723-D1E2-8637-DB4E-7289D6261E56}"/>
                </a:ext>
              </a:extLst>
            </p:cNvPr>
            <p:cNvPicPr>
              <a:picLocks noChangeAspect="1"/>
            </p:cNvPicPr>
            <p:nvPr/>
          </p:nvPicPr>
          <p:blipFill>
            <a:blip r:embed="rId4"/>
            <a:stretch>
              <a:fillRect/>
            </a:stretch>
          </p:blipFill>
          <p:spPr>
            <a:xfrm>
              <a:off x="7181090" y="1930808"/>
              <a:ext cx="4915586" cy="2238687"/>
            </a:xfrm>
            <a:prstGeom prst="rect">
              <a:avLst/>
            </a:prstGeom>
          </p:spPr>
        </p:pic>
        <p:sp>
          <p:nvSpPr>
            <p:cNvPr id="12" name="TextBox 11">
              <a:extLst>
                <a:ext uri="{FF2B5EF4-FFF2-40B4-BE49-F238E27FC236}">
                  <a16:creationId xmlns:a16="http://schemas.microsoft.com/office/drawing/2014/main" id="{0643F1D6-84F8-2805-EC4D-B4B02CC34979}"/>
                </a:ext>
              </a:extLst>
            </p:cNvPr>
            <p:cNvSpPr txBox="1"/>
            <p:nvPr/>
          </p:nvSpPr>
          <p:spPr>
            <a:xfrm>
              <a:off x="7155911" y="1516354"/>
              <a:ext cx="4596383" cy="369332"/>
            </a:xfrm>
            <a:prstGeom prst="rect">
              <a:avLst/>
            </a:prstGeom>
            <a:noFill/>
          </p:spPr>
          <p:txBody>
            <a:bodyPr wrap="square">
              <a:spAutoFit/>
            </a:bodyPr>
            <a:lstStyle/>
            <a:p>
              <a:pPr defTabSz="507492">
                <a:spcAft>
                  <a:spcPts val="600"/>
                </a:spcAft>
              </a:pPr>
              <a:r>
                <a:rPr lang="en-US" sz="1998" kern="1200" dirty="0">
                  <a:solidFill>
                    <a:schemeClr val="tx1"/>
                  </a:solidFill>
                  <a:latin typeface="+mn-lt"/>
                  <a:ea typeface="+mn-ea"/>
                  <a:cs typeface="+mn-cs"/>
                </a:rPr>
                <a:t>Recycling of Plastics</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732592" y="364160"/>
            <a:ext cx="11360800" cy="763600"/>
          </a:xfrm>
          <a:prstGeom prst="rect">
            <a:avLst/>
          </a:prstGeom>
        </p:spPr>
        <p:txBody>
          <a:bodyPr spcFirstLastPara="1" vert="horz" wrap="square" lIns="121900" tIns="121900" rIns="121900" bIns="121900" rtlCol="0" anchor="t" anchorCtr="0">
            <a:normAutofit fontScale="90000"/>
          </a:bodyPr>
          <a:lstStyle/>
          <a:p>
            <a:pPr>
              <a:buClr>
                <a:schemeClr val="dk1"/>
              </a:buClr>
              <a:buSzPct val="39285"/>
            </a:pPr>
            <a:r>
              <a:rPr lang="en-US" dirty="0">
                <a:latin typeface="Roboto Slab Medium"/>
                <a:ea typeface="Roboto Slab Medium"/>
                <a:cs typeface="Roboto Slab Medium"/>
                <a:sym typeface="Roboto Slab Medium"/>
              </a:rPr>
              <a:t>Respondents’ Plastic Reduction Actions</a:t>
            </a:r>
            <a:endParaRPr dirty="0">
              <a:latin typeface="Roboto Slab Medium"/>
              <a:ea typeface="Roboto Slab Medium"/>
              <a:cs typeface="Roboto Slab Medium"/>
              <a:sym typeface="Roboto Slab Medium"/>
            </a:endParaRPr>
          </a:p>
          <a:p>
            <a:endParaRPr dirty="0"/>
          </a:p>
        </p:txBody>
      </p:sp>
      <p:pic>
        <p:nvPicPr>
          <p:cNvPr id="3" name="Picture 2">
            <a:extLst>
              <a:ext uri="{FF2B5EF4-FFF2-40B4-BE49-F238E27FC236}">
                <a16:creationId xmlns:a16="http://schemas.microsoft.com/office/drawing/2014/main" id="{0D3C49C2-025A-9539-1250-6B2FD6038E91}"/>
              </a:ext>
            </a:extLst>
          </p:cNvPr>
          <p:cNvPicPr>
            <a:picLocks noChangeAspect="1"/>
          </p:cNvPicPr>
          <p:nvPr/>
        </p:nvPicPr>
        <p:blipFill>
          <a:blip r:embed="rId3"/>
          <a:stretch>
            <a:fillRect/>
          </a:stretch>
        </p:blipFill>
        <p:spPr>
          <a:xfrm>
            <a:off x="1451929" y="1847629"/>
            <a:ext cx="7835391" cy="388261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Shape 113"/>
        <p:cNvGrpSpPr/>
        <p:nvPr/>
      </p:nvGrpSpPr>
      <p:grpSpPr>
        <a:xfrm>
          <a:off x="0" y="0"/>
          <a:ext cx="0" cy="0"/>
          <a:chOff x="0" y="0"/>
          <a:chExt cx="0" cy="0"/>
        </a:xfrm>
      </p:grpSpPr>
      <p:sp>
        <p:nvSpPr>
          <p:cNvPr id="129" name="Rectangle: Rounded Corners 128">
            <a:extLst>
              <a:ext uri="{FF2B5EF4-FFF2-40B4-BE49-F238E27FC236}">
                <a16:creationId xmlns:a16="http://schemas.microsoft.com/office/drawing/2014/main" id="{6AA24DE7-C336-4994-8C52-D9B3F3D0F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311" y="953311"/>
            <a:ext cx="10603149" cy="5263867"/>
          </a:xfrm>
          <a:prstGeom prst="roundRect">
            <a:avLst>
              <a:gd name="adj" fmla="val 156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Google Shape;114;p23"/>
          <p:cNvSpPr txBox="1">
            <a:spLocks noGrp="1"/>
          </p:cNvSpPr>
          <p:nvPr>
            <p:ph type="title"/>
          </p:nvPr>
        </p:nvSpPr>
        <p:spPr>
          <a:xfrm>
            <a:off x="640080" y="640080"/>
            <a:ext cx="2752354" cy="2709275"/>
          </a:xfrm>
          <a:prstGeom prst="rect">
            <a:avLst/>
          </a:prstGeom>
          <a:solidFill>
            <a:srgbClr val="5F5544"/>
          </a:solidFill>
          <a:ln>
            <a:solidFill>
              <a:srgbClr val="5F5544"/>
            </a:solidFill>
          </a:ln>
        </p:spPr>
        <p:txBody>
          <a:bodyPr spcFirstLastPara="1" vert="horz" lIns="91440" tIns="45720" rIns="91440" bIns="45720" rtlCol="0" anchor="ctr" anchorCtr="0">
            <a:normAutofit/>
          </a:bodyPr>
          <a:lstStyle/>
          <a:p>
            <a:pPr algn="ctr">
              <a:spcBef>
                <a:spcPct val="0"/>
              </a:spcBef>
              <a:buClr>
                <a:schemeClr val="dk1"/>
              </a:buClr>
              <a:buSzPct val="39285"/>
            </a:pPr>
            <a:r>
              <a:rPr lang="en-US" sz="2800" b="1" kern="1200" dirty="0">
                <a:solidFill>
                  <a:srgbClr val="FFFFFF"/>
                </a:solidFill>
                <a:latin typeface="+mn-lt"/>
                <a:ea typeface="+mj-ea"/>
                <a:cs typeface="+mj-cs"/>
                <a:sym typeface="Roboto Slab Medium"/>
              </a:rPr>
              <a:t>Encouraging Respondents to Reduce  Plastic Consumption</a:t>
            </a:r>
            <a:endParaRPr lang="en-US" sz="2800" b="1" kern="1200" dirty="0">
              <a:solidFill>
                <a:srgbClr val="FFFFFF"/>
              </a:solidFill>
              <a:latin typeface="+mn-lt"/>
              <a:ea typeface="+mj-ea"/>
              <a:cs typeface="+mj-cs"/>
            </a:endParaRPr>
          </a:p>
        </p:txBody>
      </p:sp>
      <p:pic>
        <p:nvPicPr>
          <p:cNvPr id="4" name="Picture 3">
            <a:extLst>
              <a:ext uri="{FF2B5EF4-FFF2-40B4-BE49-F238E27FC236}">
                <a16:creationId xmlns:a16="http://schemas.microsoft.com/office/drawing/2014/main" id="{B6363E85-DA91-B665-01F9-4203C0193C13}"/>
              </a:ext>
            </a:extLst>
          </p:cNvPr>
          <p:cNvPicPr>
            <a:picLocks noChangeAspect="1"/>
          </p:cNvPicPr>
          <p:nvPr/>
        </p:nvPicPr>
        <p:blipFill>
          <a:blip r:embed="rId3"/>
          <a:stretch>
            <a:fillRect/>
          </a:stretch>
        </p:blipFill>
        <p:spPr>
          <a:xfrm>
            <a:off x="3840480" y="1258021"/>
            <a:ext cx="7574135" cy="4234530"/>
          </a:xfrm>
          <a:prstGeom prst="rect">
            <a:avLst/>
          </a:prstGeom>
        </p:spPr>
      </p:pic>
    </p:spTree>
    <p:extLst>
      <p:ext uri="{BB962C8B-B14F-4D97-AF65-F5344CB8AC3E}">
        <p14:creationId xmlns:p14="http://schemas.microsoft.com/office/powerpoint/2010/main" val="4003951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2"/>
        <p:cNvGrpSpPr/>
        <p:nvPr/>
      </p:nvGrpSpPr>
      <p:grpSpPr>
        <a:xfrm>
          <a:off x="0" y="0"/>
          <a:ext cx="0" cy="0"/>
          <a:chOff x="0" y="0"/>
          <a:chExt cx="0" cy="0"/>
        </a:xfrm>
      </p:grpSpPr>
      <p:sp>
        <p:nvSpPr>
          <p:cNvPr id="133" name="Google Shape;133;p26"/>
          <p:cNvSpPr txBox="1">
            <a:spLocks noGrp="1"/>
          </p:cNvSpPr>
          <p:nvPr>
            <p:ph type="title"/>
          </p:nvPr>
        </p:nvSpPr>
        <p:spPr>
          <a:xfrm>
            <a:off x="951914" y="2074363"/>
            <a:ext cx="2752354" cy="2709275"/>
          </a:xfrm>
          <a:prstGeom prst="rect">
            <a:avLst/>
          </a:prstGeom>
          <a:solidFill>
            <a:schemeClr val="accent1"/>
          </a:solidFill>
          <a:ln w="174625" cmpd="thinThick">
            <a:solidFill>
              <a:schemeClr val="accent1"/>
            </a:solidFill>
          </a:ln>
        </p:spPr>
        <p:txBody>
          <a:bodyPr spcFirstLastPara="1" vert="horz" lIns="91440" tIns="45720" rIns="91440" bIns="45720" rtlCol="0" anchor="ctr" anchorCtr="0">
            <a:noAutofit/>
          </a:bodyPr>
          <a:lstStyle/>
          <a:p>
            <a:pPr algn="ctr">
              <a:spcBef>
                <a:spcPct val="0"/>
              </a:spcBef>
            </a:pPr>
            <a:r>
              <a:rPr lang="en-US" sz="3300" b="1" kern="1200" dirty="0">
                <a:solidFill>
                  <a:srgbClr val="FFFFFF"/>
                </a:solidFill>
                <a:latin typeface="+mn-lt"/>
                <a:ea typeface="+mj-ea"/>
                <a:cs typeface="+mj-cs"/>
                <a:sym typeface="Roboto Slab Medium"/>
              </a:rPr>
              <a:t>Respondents Thoughts On Switching To More Sustainable Materials</a:t>
            </a:r>
          </a:p>
        </p:txBody>
      </p:sp>
      <p:pic>
        <p:nvPicPr>
          <p:cNvPr id="5" name="Picture 4">
            <a:extLst>
              <a:ext uri="{FF2B5EF4-FFF2-40B4-BE49-F238E27FC236}">
                <a16:creationId xmlns:a16="http://schemas.microsoft.com/office/drawing/2014/main" id="{54EE2592-15BB-029E-7EC9-6CC9D178C39B}"/>
              </a:ext>
            </a:extLst>
          </p:cNvPr>
          <p:cNvPicPr>
            <a:picLocks noChangeAspect="1"/>
          </p:cNvPicPr>
          <p:nvPr/>
        </p:nvPicPr>
        <p:blipFill>
          <a:blip r:embed="rId3"/>
          <a:stretch>
            <a:fillRect/>
          </a:stretch>
        </p:blipFill>
        <p:spPr>
          <a:xfrm>
            <a:off x="4476838" y="1731264"/>
            <a:ext cx="7371102" cy="360577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2"/>
        <p:cNvGrpSpPr/>
        <p:nvPr/>
      </p:nvGrpSpPr>
      <p:grpSpPr>
        <a:xfrm>
          <a:off x="0" y="0"/>
          <a:ext cx="0" cy="0"/>
          <a:chOff x="0" y="0"/>
          <a:chExt cx="0" cy="0"/>
        </a:xfrm>
      </p:grpSpPr>
      <p:sp>
        <p:nvSpPr>
          <p:cNvPr id="143" name="Rectangle 142">
            <a:extLst>
              <a:ext uri="{FF2B5EF4-FFF2-40B4-BE49-F238E27FC236}">
                <a16:creationId xmlns:a16="http://schemas.microsoft.com/office/drawing/2014/main" id="{C18B47EC-880C-488C-A09F-1082C7675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 y="0"/>
            <a:ext cx="121928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7">
            <a:extLst>
              <a:ext uri="{FF2B5EF4-FFF2-40B4-BE49-F238E27FC236}">
                <a16:creationId xmlns:a16="http://schemas.microsoft.com/office/drawing/2014/main" id="{44BF5144-F7BD-4540-9CFD-700A8426D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 y="1466224"/>
            <a:ext cx="5439902" cy="3925553"/>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Google Shape;133;p26"/>
          <p:cNvSpPr txBox="1">
            <a:spLocks noGrp="1"/>
          </p:cNvSpPr>
          <p:nvPr>
            <p:ph type="title"/>
          </p:nvPr>
        </p:nvSpPr>
        <p:spPr>
          <a:xfrm>
            <a:off x="483782" y="1950856"/>
            <a:ext cx="3261741" cy="2956289"/>
          </a:xfrm>
          <a:prstGeom prst="rect">
            <a:avLst/>
          </a:prstGeom>
        </p:spPr>
        <p:txBody>
          <a:bodyPr spcFirstLastPara="1" vert="horz" lIns="91440" tIns="45720" rIns="91440" bIns="45720" rtlCol="0" anchor="ctr" anchorCtr="0">
            <a:normAutofit/>
          </a:bodyPr>
          <a:lstStyle/>
          <a:p>
            <a:pPr>
              <a:spcBef>
                <a:spcPct val="0"/>
              </a:spcBef>
            </a:pPr>
            <a:r>
              <a:rPr lang="en-US" sz="2800" b="1" kern="1200" dirty="0">
                <a:solidFill>
                  <a:srgbClr val="FFFFFF"/>
                </a:solidFill>
                <a:latin typeface="+mn-lt"/>
                <a:ea typeface="+mj-ea"/>
                <a:cs typeface="+mj-cs"/>
                <a:sym typeface="Roboto Slab Medium"/>
              </a:rPr>
              <a:t>Respondents on Lack of Awareness Or Enough Education About Switching To More Sustainable Materials</a:t>
            </a:r>
          </a:p>
        </p:txBody>
      </p:sp>
      <p:pic>
        <p:nvPicPr>
          <p:cNvPr id="5" name="Picture 4">
            <a:extLst>
              <a:ext uri="{FF2B5EF4-FFF2-40B4-BE49-F238E27FC236}">
                <a16:creationId xmlns:a16="http://schemas.microsoft.com/office/drawing/2014/main" id="{C6E6CE37-FBE7-5437-CB30-9A747B8467E7}"/>
              </a:ext>
            </a:extLst>
          </p:cNvPr>
          <p:cNvPicPr>
            <a:picLocks noChangeAspect="1"/>
          </p:cNvPicPr>
          <p:nvPr/>
        </p:nvPicPr>
        <p:blipFill>
          <a:blip r:embed="rId3"/>
          <a:stretch>
            <a:fillRect/>
          </a:stretch>
        </p:blipFill>
        <p:spPr>
          <a:xfrm>
            <a:off x="4488346" y="1466223"/>
            <a:ext cx="7060187" cy="3202449"/>
          </a:xfrm>
          <a:prstGeom prst="rect">
            <a:avLst/>
          </a:prstGeom>
        </p:spPr>
      </p:pic>
    </p:spTree>
    <p:extLst>
      <p:ext uri="{BB962C8B-B14F-4D97-AF65-F5344CB8AC3E}">
        <p14:creationId xmlns:p14="http://schemas.microsoft.com/office/powerpoint/2010/main" val="2025696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9"/>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0" name="Google Shape;60;p14"/>
          <p:cNvSpPr txBox="1">
            <a:spLocks noGrp="1"/>
          </p:cNvSpPr>
          <p:nvPr>
            <p:ph type="title"/>
          </p:nvPr>
        </p:nvSpPr>
        <p:spPr>
          <a:xfrm>
            <a:off x="479394" y="1070800"/>
            <a:ext cx="3939688" cy="5583126"/>
          </a:xfrm>
        </p:spPr>
        <p:txBody>
          <a:bodyPr spcFirstLastPara="1" vert="horz" lIns="91440" tIns="45720" rIns="91440" bIns="45720" rtlCol="0" anchor="ctr" anchorCtr="0">
            <a:normAutofit/>
          </a:bodyPr>
          <a:lstStyle/>
          <a:p>
            <a:pPr algn="r">
              <a:spcBef>
                <a:spcPct val="0"/>
              </a:spcBef>
            </a:pPr>
            <a:r>
              <a:rPr lang="en-US" sz="5600" b="1" kern="1200" dirty="0">
                <a:solidFill>
                  <a:schemeClr val="tx1"/>
                </a:solidFill>
                <a:latin typeface="+mj-lt"/>
                <a:ea typeface="+mj-ea"/>
                <a:cs typeface="+mj-cs"/>
              </a:rPr>
              <a:t>Presentation Outline</a:t>
            </a:r>
          </a:p>
        </p:txBody>
      </p:sp>
      <p:cxnSp>
        <p:nvCxnSpPr>
          <p:cNvPr id="72" name="Straight Connector 7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5" name="Google Shape;61;p14">
            <a:extLst>
              <a:ext uri="{FF2B5EF4-FFF2-40B4-BE49-F238E27FC236}">
                <a16:creationId xmlns:a16="http://schemas.microsoft.com/office/drawing/2014/main" id="{8CF722C5-5E8D-5A35-D9A3-5709D9A6EAAF}"/>
              </a:ext>
            </a:extLst>
          </p:cNvPr>
          <p:cNvGraphicFramePr/>
          <p:nvPr>
            <p:extLst>
              <p:ext uri="{D42A27DB-BD31-4B8C-83A1-F6EECF244321}">
                <p14:modId xmlns:p14="http://schemas.microsoft.com/office/powerpoint/2010/main" val="587093039"/>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0"/>
        <p:cNvGrpSpPr/>
        <p:nvPr/>
      </p:nvGrpSpPr>
      <p:grpSpPr>
        <a:xfrm>
          <a:off x="0" y="0"/>
          <a:ext cx="0" cy="0"/>
          <a:chOff x="0" y="0"/>
          <a:chExt cx="0" cy="0"/>
        </a:xfrm>
      </p:grpSpPr>
      <p:sp useBgFill="1">
        <p:nvSpPr>
          <p:cNvPr id="628" name="Rectangle 62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1" name="Google Shape;611;p74"/>
          <p:cNvSpPr txBox="1">
            <a:spLocks noGrp="1"/>
          </p:cNvSpPr>
          <p:nvPr>
            <p:ph type="title"/>
          </p:nvPr>
        </p:nvSpPr>
        <p:spPr>
          <a:xfrm>
            <a:off x="819591" y="1206089"/>
            <a:ext cx="10506456" cy="1919141"/>
          </a:xfrm>
          <a:prstGeom prst="rect">
            <a:avLst/>
          </a:prstGeom>
        </p:spPr>
        <p:txBody>
          <a:bodyPr spcFirstLastPara="1" vert="horz" lIns="91440" tIns="45720" rIns="91440" bIns="45720" rtlCol="0" anchor="b" anchorCtr="0">
            <a:normAutofit/>
          </a:bodyPr>
          <a:lstStyle/>
          <a:p>
            <a:pPr algn="l">
              <a:spcBef>
                <a:spcPct val="0"/>
              </a:spcBef>
            </a:pPr>
            <a:r>
              <a:rPr lang="en-US" sz="5000" b="1" kern="1200" dirty="0">
                <a:solidFill>
                  <a:schemeClr val="tx1"/>
                </a:solidFill>
                <a:latin typeface="+mn-lt"/>
                <a:ea typeface="+mj-ea"/>
                <a:cs typeface="+mj-cs"/>
              </a:rPr>
              <a:t>Conclusions</a:t>
            </a:r>
            <a:br>
              <a:rPr lang="en-US" sz="5000" b="1" kern="1200" dirty="0">
                <a:solidFill>
                  <a:schemeClr val="tx1"/>
                </a:solidFill>
                <a:latin typeface="+mn-lt"/>
                <a:ea typeface="+mj-ea"/>
                <a:cs typeface="+mj-cs"/>
              </a:rPr>
            </a:br>
            <a:endParaRPr lang="en-US" sz="5000" b="1" kern="1200" dirty="0">
              <a:solidFill>
                <a:schemeClr val="tx1"/>
              </a:solidFill>
              <a:latin typeface="+mn-lt"/>
              <a:ea typeface="+mj-ea"/>
              <a:cs typeface="+mj-cs"/>
            </a:endParaRPr>
          </a:p>
        </p:txBody>
      </p:sp>
      <p:sp>
        <p:nvSpPr>
          <p:cNvPr id="630" name="Rectangle 62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632" name="Rectangle 63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612" name="Google Shape;612;p74"/>
          <p:cNvSpPr txBox="1"/>
          <p:nvPr/>
        </p:nvSpPr>
        <p:spPr>
          <a:xfrm>
            <a:off x="841248" y="3337269"/>
            <a:ext cx="10509504" cy="2905686"/>
          </a:xfrm>
          <a:prstGeom prst="rect">
            <a:avLst/>
          </a:prstGeom>
        </p:spPr>
        <p:txBody>
          <a:bodyPr spcFirstLastPara="1" vert="horz" lIns="91440" tIns="45720" rIns="91440" bIns="45720" rtlCol="0" anchorCtr="0">
            <a:normAutofit/>
          </a:bodyPr>
          <a:lstStyle/>
          <a:p>
            <a:pPr marL="489140" indent="-228600" defTabSz="914400">
              <a:lnSpc>
                <a:spcPct val="90000"/>
              </a:lnSpc>
              <a:buClr>
                <a:schemeClr val="dk2"/>
              </a:buClr>
              <a:buSzPts val="1700"/>
              <a:buFont typeface="Arial" panose="020B0604020202020204" pitchFamily="34" charset="0"/>
              <a:buChar char="•"/>
            </a:pPr>
            <a:r>
              <a:rPr lang="en-US" sz="2200" dirty="0">
                <a:sym typeface="Montserrat"/>
              </a:rPr>
              <a:t>Incentivize plastic use reduction and gifting by grocery stores</a:t>
            </a:r>
          </a:p>
          <a:p>
            <a:pPr marL="489140" indent="-228600" defTabSz="914400">
              <a:lnSpc>
                <a:spcPct val="90000"/>
              </a:lnSpc>
              <a:buClr>
                <a:schemeClr val="dk2"/>
              </a:buClr>
              <a:buSzPts val="1700"/>
              <a:buFont typeface="Arial" panose="020B0604020202020204" pitchFamily="34" charset="0"/>
              <a:buChar char="•"/>
            </a:pPr>
            <a:endParaRPr lang="en-US" sz="2200" dirty="0">
              <a:sym typeface="Montserrat"/>
            </a:endParaRPr>
          </a:p>
          <a:p>
            <a:pPr marL="489140" indent="-228600" defTabSz="914400">
              <a:lnSpc>
                <a:spcPct val="90000"/>
              </a:lnSpc>
              <a:buClr>
                <a:schemeClr val="dk2"/>
              </a:buClr>
              <a:buSzPts val="1700"/>
              <a:buFont typeface="Arial" panose="020B0604020202020204" pitchFamily="34" charset="0"/>
              <a:buChar char="•"/>
            </a:pPr>
            <a:r>
              <a:rPr lang="en-US" sz="2200" dirty="0">
                <a:sym typeface="Montserrat"/>
              </a:rPr>
              <a:t>Consumer education on the need to pay attention  to the amount of plastics in their grocery items</a:t>
            </a:r>
          </a:p>
          <a:p>
            <a:pPr marL="489140" indent="-228600" defTabSz="914400">
              <a:lnSpc>
                <a:spcPct val="90000"/>
              </a:lnSpc>
              <a:buClr>
                <a:schemeClr val="dk2"/>
              </a:buClr>
              <a:buSzPts val="1700"/>
              <a:buFont typeface="Arial" panose="020B0604020202020204" pitchFamily="34" charset="0"/>
              <a:buChar char="•"/>
            </a:pPr>
            <a:endParaRPr lang="en-US" sz="2200" dirty="0">
              <a:sym typeface="Montserrat"/>
            </a:endParaRPr>
          </a:p>
          <a:p>
            <a:pPr marL="489140" indent="-228600" defTabSz="914400">
              <a:lnSpc>
                <a:spcPct val="90000"/>
              </a:lnSpc>
              <a:buClr>
                <a:schemeClr val="dk2"/>
              </a:buClr>
              <a:buSzPts val="1700"/>
              <a:buFont typeface="Arial" panose="020B0604020202020204" pitchFamily="34" charset="0"/>
              <a:buChar char="•"/>
            </a:pPr>
            <a:r>
              <a:rPr lang="en-US" sz="2200" dirty="0">
                <a:sym typeface="Montserrat"/>
              </a:rPr>
              <a:t>Education programs and publicity aimed at making consumers reduce the amount of plastic food containers, bottles, and bags that they are consuming</a:t>
            </a:r>
          </a:p>
          <a:p>
            <a:pPr marL="489140" indent="-228600" defTabSz="914400">
              <a:lnSpc>
                <a:spcPct val="90000"/>
              </a:lnSpc>
              <a:buClr>
                <a:schemeClr val="dk2"/>
              </a:buClr>
              <a:buSzPts val="1700"/>
              <a:buFont typeface="Arial" panose="020B0604020202020204" pitchFamily="34" charset="0"/>
              <a:buChar char="•"/>
            </a:pPr>
            <a:endParaRPr lang="en-US" sz="2200" dirty="0">
              <a:sym typeface="Montserrat"/>
            </a:endParaRPr>
          </a:p>
          <a:p>
            <a:pPr marL="489140" indent="-228600" defTabSz="914400">
              <a:lnSpc>
                <a:spcPct val="90000"/>
              </a:lnSpc>
              <a:buClr>
                <a:schemeClr val="dk2"/>
              </a:buClr>
              <a:buSzPts val="1700"/>
              <a:buFont typeface="Arial" panose="020B0604020202020204" pitchFamily="34" charset="0"/>
              <a:buChar char="•"/>
            </a:pPr>
            <a:endParaRPr lang="en-US" sz="2200" dirty="0">
              <a:sym typeface="Montserrat"/>
            </a:endParaRPr>
          </a:p>
          <a:p>
            <a:pPr marL="489140" indent="-228600" defTabSz="914400">
              <a:lnSpc>
                <a:spcPct val="90000"/>
              </a:lnSpc>
              <a:buClr>
                <a:schemeClr val="dk2"/>
              </a:buClr>
              <a:buSzPts val="1700"/>
              <a:buFont typeface="Arial" panose="020B0604020202020204" pitchFamily="34" charset="0"/>
              <a:buChar char="•"/>
            </a:pPr>
            <a:endParaRPr lang="en-US" sz="2200" dirty="0">
              <a:sym typeface="Montserrat"/>
            </a:endParaRPr>
          </a:p>
          <a:p>
            <a:pPr marL="489140" indent="-228600" defTabSz="914400">
              <a:lnSpc>
                <a:spcPct val="90000"/>
              </a:lnSpc>
              <a:buClr>
                <a:schemeClr val="dk2"/>
              </a:buClr>
              <a:buSzPts val="1700"/>
              <a:buFont typeface="Arial" panose="020B0604020202020204" pitchFamily="34" charset="0"/>
              <a:buChar char="•"/>
            </a:pPr>
            <a:endParaRPr lang="en-US" sz="2200" dirty="0">
              <a:sym typeface="Montserrat"/>
            </a:endParaRPr>
          </a:p>
          <a:p>
            <a:pPr marL="554172" indent="-228600" defTabSz="914400">
              <a:lnSpc>
                <a:spcPct val="90000"/>
              </a:lnSpc>
              <a:spcBef>
                <a:spcPts val="1455"/>
              </a:spcBef>
              <a:buFont typeface="Arial" panose="020B0604020202020204" pitchFamily="34" charset="0"/>
              <a:buChar char="•"/>
            </a:pPr>
            <a:endParaRPr lang="en-US" sz="2200" dirty="0">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0"/>
        <p:cNvGrpSpPr/>
        <p:nvPr/>
      </p:nvGrpSpPr>
      <p:grpSpPr>
        <a:xfrm>
          <a:off x="0" y="0"/>
          <a:ext cx="0" cy="0"/>
          <a:chOff x="0" y="0"/>
          <a:chExt cx="0" cy="0"/>
        </a:xfrm>
      </p:grpSpPr>
      <p:sp useBgFill="1">
        <p:nvSpPr>
          <p:cNvPr id="628" name="Rectangle 62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1" name="Google Shape;611;p74"/>
          <p:cNvSpPr txBox="1">
            <a:spLocks noGrp="1"/>
          </p:cNvSpPr>
          <p:nvPr>
            <p:ph type="title"/>
          </p:nvPr>
        </p:nvSpPr>
        <p:spPr>
          <a:xfrm>
            <a:off x="819591" y="1206089"/>
            <a:ext cx="10506456" cy="1919141"/>
          </a:xfrm>
          <a:prstGeom prst="rect">
            <a:avLst/>
          </a:prstGeom>
        </p:spPr>
        <p:txBody>
          <a:bodyPr spcFirstLastPara="1" vert="horz" lIns="91440" tIns="45720" rIns="91440" bIns="45720" rtlCol="0" anchor="b" anchorCtr="0">
            <a:normAutofit/>
          </a:bodyPr>
          <a:lstStyle/>
          <a:p>
            <a:pPr algn="l">
              <a:spcBef>
                <a:spcPct val="0"/>
              </a:spcBef>
            </a:pPr>
            <a:r>
              <a:rPr lang="en-US" sz="5000" b="1" kern="1200" dirty="0">
                <a:solidFill>
                  <a:schemeClr val="tx1"/>
                </a:solidFill>
                <a:latin typeface="+mn-lt"/>
                <a:ea typeface="+mj-ea"/>
                <a:cs typeface="+mj-cs"/>
              </a:rPr>
              <a:t>Conclusions cont’d</a:t>
            </a:r>
            <a:br>
              <a:rPr lang="en-US" sz="5000" b="1" kern="1200" dirty="0">
                <a:solidFill>
                  <a:schemeClr val="tx1"/>
                </a:solidFill>
                <a:latin typeface="+mn-lt"/>
                <a:ea typeface="+mj-ea"/>
                <a:cs typeface="+mj-cs"/>
              </a:rPr>
            </a:br>
            <a:endParaRPr lang="en-US" sz="5000" b="1" kern="1200" dirty="0">
              <a:solidFill>
                <a:schemeClr val="tx1"/>
              </a:solidFill>
              <a:latin typeface="+mn-lt"/>
              <a:ea typeface="+mj-ea"/>
              <a:cs typeface="+mj-cs"/>
            </a:endParaRPr>
          </a:p>
        </p:txBody>
      </p:sp>
      <p:sp>
        <p:nvSpPr>
          <p:cNvPr id="630" name="Rectangle 62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632" name="Rectangle 63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634" name="Google Shape;612;p74">
            <a:extLst>
              <a:ext uri="{FF2B5EF4-FFF2-40B4-BE49-F238E27FC236}">
                <a16:creationId xmlns:a16="http://schemas.microsoft.com/office/drawing/2014/main" id="{A0F933D3-9C00-900E-315F-1C2E4FF5EE87}"/>
              </a:ext>
            </a:extLst>
          </p:cNvPr>
          <p:cNvGraphicFramePr/>
          <p:nvPr>
            <p:extLst>
              <p:ext uri="{D42A27DB-BD31-4B8C-83A1-F6EECF244321}">
                <p14:modId xmlns:p14="http://schemas.microsoft.com/office/powerpoint/2010/main" val="1528935685"/>
              </p:ext>
            </p:extLst>
          </p:nvPr>
        </p:nvGraphicFramePr>
        <p:xfrm>
          <a:off x="841248" y="3337269"/>
          <a:ext cx="10741152" cy="2905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9782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71"/>
        <p:cNvGrpSpPr/>
        <p:nvPr/>
      </p:nvGrpSpPr>
      <p:grpSpPr>
        <a:xfrm>
          <a:off x="0" y="0"/>
          <a:ext cx="0" cy="0"/>
          <a:chOff x="0" y="0"/>
          <a:chExt cx="0" cy="0"/>
        </a:xfrm>
      </p:grpSpPr>
      <p:sp>
        <p:nvSpPr>
          <p:cNvPr id="472" name="Google Shape;472;p54"/>
          <p:cNvSpPr txBox="1">
            <a:spLocks noGrp="1"/>
          </p:cNvSpPr>
          <p:nvPr>
            <p:ph type="title"/>
          </p:nvPr>
        </p:nvSpPr>
        <p:spPr>
          <a:xfrm>
            <a:off x="892366" y="548640"/>
            <a:ext cx="10391330" cy="1179576"/>
          </a:xfrm>
        </p:spPr>
        <p:txBody>
          <a:bodyPr spcFirstLastPara="1" vert="horz" lIns="91440" tIns="45720" rIns="91440" bIns="45720" rtlCol="0" anchor="ctr" anchorCtr="0">
            <a:normAutofit/>
          </a:bodyPr>
          <a:lstStyle/>
          <a:p>
            <a:pPr algn="ctr">
              <a:spcBef>
                <a:spcPct val="0"/>
              </a:spcBef>
            </a:pPr>
            <a:r>
              <a:rPr lang="en-US" sz="3700" b="1" kern="1200" dirty="0">
                <a:solidFill>
                  <a:schemeClr val="tx1"/>
                </a:solidFill>
                <a:latin typeface="+mn-lt"/>
                <a:ea typeface="+mj-ea"/>
                <a:cs typeface="+mj-cs"/>
                <a:sym typeface="Vidaloka"/>
              </a:rPr>
              <a:t>Food Waste Reduction at Northern Michigan University</a:t>
            </a:r>
          </a:p>
        </p:txBody>
      </p:sp>
      <p:sp>
        <p:nvSpPr>
          <p:cNvPr id="3" name="TextBox 2">
            <a:extLst>
              <a:ext uri="{FF2B5EF4-FFF2-40B4-BE49-F238E27FC236}">
                <a16:creationId xmlns:a16="http://schemas.microsoft.com/office/drawing/2014/main" id="{4D67AAEA-8269-9FF1-B4C2-92F4ED33E46A}"/>
              </a:ext>
            </a:extLst>
          </p:cNvPr>
          <p:cNvSpPr txBox="1"/>
          <p:nvPr/>
        </p:nvSpPr>
        <p:spPr>
          <a:xfrm>
            <a:off x="1057868" y="2187950"/>
            <a:ext cx="10168128" cy="3695020"/>
          </a:xfrm>
          <a:prstGeom prst="rect">
            <a:avLst/>
          </a:prstGeom>
        </p:spPr>
        <p:txBody>
          <a:bodyPr spcFirstLastPara="1" vert="horz" lIns="91440" tIns="45720" rIns="91440" bIns="45720" rtlCol="0" anchorCtr="0">
            <a:normAutofit/>
          </a:bodyPr>
          <a:lstStyle/>
          <a:p>
            <a:pPr marL="325572" algn="ctr" defTabSz="914400">
              <a:lnSpc>
                <a:spcPct val="90000"/>
              </a:lnSpc>
              <a:spcAft>
                <a:spcPts val="727"/>
              </a:spcAft>
              <a:buClr>
                <a:schemeClr val="dk2"/>
              </a:buClr>
              <a:buSzPts val="1600"/>
            </a:pPr>
            <a:r>
              <a:rPr lang="en-US" sz="2200" dirty="0">
                <a:sym typeface="Montserrat"/>
              </a:rPr>
              <a:t>Co-constructing Circular Economic Opportunities through University Waste to Organics Diversion Program</a:t>
            </a:r>
          </a:p>
          <a:p>
            <a:pPr marL="554172" indent="-228600" defTabSz="914400">
              <a:lnSpc>
                <a:spcPct val="90000"/>
              </a:lnSpc>
              <a:spcAft>
                <a:spcPts val="727"/>
              </a:spcAft>
              <a:buClr>
                <a:schemeClr val="dk2"/>
              </a:buClr>
              <a:buSzPts val="1600"/>
              <a:buFont typeface="Arial" panose="020B0604020202020204" pitchFamily="34" charset="0"/>
              <a:buChar char="•"/>
            </a:pPr>
            <a:endParaRPr lang="en-US" sz="2200" dirty="0">
              <a:sym typeface="Montserrat"/>
            </a:endParaRPr>
          </a:p>
          <a:p>
            <a:pPr marL="554172" indent="-228600" defTabSz="914400">
              <a:lnSpc>
                <a:spcPct val="90000"/>
              </a:lnSpc>
              <a:spcAft>
                <a:spcPts val="727"/>
              </a:spcAft>
              <a:buClr>
                <a:schemeClr val="dk2"/>
              </a:buClr>
              <a:buSzPts val="1600"/>
              <a:buFont typeface="Arial" panose="020B0604020202020204" pitchFamily="34" charset="0"/>
              <a:buChar char="•"/>
            </a:pPr>
            <a:r>
              <a:rPr lang="en-US" sz="2200" dirty="0">
                <a:sym typeface="Montserrat"/>
              </a:rPr>
              <a:t> </a:t>
            </a:r>
          </a:p>
        </p:txBody>
      </p:sp>
      <p:sp>
        <p:nvSpPr>
          <p:cNvPr id="6" name="TextBox 5">
            <a:extLst>
              <a:ext uri="{FF2B5EF4-FFF2-40B4-BE49-F238E27FC236}">
                <a16:creationId xmlns:a16="http://schemas.microsoft.com/office/drawing/2014/main" id="{D0D5ABE5-D579-CB20-9258-732CF5642AB7}"/>
              </a:ext>
            </a:extLst>
          </p:cNvPr>
          <p:cNvSpPr txBox="1"/>
          <p:nvPr/>
        </p:nvSpPr>
        <p:spPr>
          <a:xfrm>
            <a:off x="851579" y="2933875"/>
            <a:ext cx="10472904" cy="4065857"/>
          </a:xfrm>
          <a:prstGeom prst="rect">
            <a:avLst/>
          </a:prstGeom>
          <a:noFill/>
        </p:spPr>
        <p:txBody>
          <a:bodyPr wrap="square">
            <a:spAutoFit/>
          </a:bodyPr>
          <a:lstStyle/>
          <a:p>
            <a:pPr algn="ctr">
              <a:spcAft>
                <a:spcPts val="600"/>
              </a:spcAft>
            </a:pPr>
            <a:r>
              <a:rPr lang="en-US" sz="2182" dirty="0">
                <a:latin typeface="Montserrat" panose="00000500000000000000" pitchFamily="2" charset="0"/>
              </a:rPr>
              <a:t>Presentation at </a:t>
            </a:r>
          </a:p>
          <a:p>
            <a:pPr algn="ctr">
              <a:spcAft>
                <a:spcPts val="600"/>
              </a:spcAft>
            </a:pPr>
            <a:r>
              <a:rPr lang="en-US" sz="2182" dirty="0">
                <a:latin typeface="Montserrat" panose="00000500000000000000" pitchFamily="2" charset="0"/>
              </a:rPr>
              <a:t>2024 Innovate Michigan Summit</a:t>
            </a:r>
          </a:p>
          <a:p>
            <a:pPr algn="ctr">
              <a:spcAft>
                <a:spcPts val="600"/>
              </a:spcAft>
            </a:pPr>
            <a:endParaRPr lang="en-US" sz="2182" dirty="0">
              <a:latin typeface="Montserrat" panose="00000500000000000000" pitchFamily="2" charset="0"/>
            </a:endParaRPr>
          </a:p>
          <a:p>
            <a:pPr algn="ctr">
              <a:spcAft>
                <a:spcPts val="600"/>
              </a:spcAft>
            </a:pPr>
            <a:r>
              <a:rPr lang="en-US" sz="2182" b="1" dirty="0">
                <a:latin typeface="Montserrat" panose="00000500000000000000" pitchFamily="2" charset="0"/>
              </a:rPr>
              <a:t>Jelili Adebiyi, PhD</a:t>
            </a:r>
          </a:p>
          <a:p>
            <a:pPr algn="ctr">
              <a:spcAft>
                <a:spcPts val="600"/>
              </a:spcAft>
            </a:pPr>
            <a:r>
              <a:rPr lang="en-US" sz="2182" dirty="0">
                <a:latin typeface="Montserrat" panose="00000500000000000000" pitchFamily="2" charset="0"/>
              </a:rPr>
              <a:t>Department of Earth, Environment and Geographical Sciences, Northern Michigan University</a:t>
            </a:r>
          </a:p>
          <a:p>
            <a:pPr algn="ctr">
              <a:spcAft>
                <a:spcPts val="600"/>
              </a:spcAft>
            </a:pPr>
            <a:endParaRPr lang="en-US" sz="2182" b="1" dirty="0">
              <a:latin typeface="Montserrat" panose="00000500000000000000" pitchFamily="2" charset="0"/>
            </a:endParaRPr>
          </a:p>
          <a:p>
            <a:pPr algn="ctr">
              <a:spcAft>
                <a:spcPts val="600"/>
              </a:spcAft>
            </a:pPr>
            <a:r>
              <a:rPr lang="en-US" sz="2182" b="1" dirty="0">
                <a:latin typeface="Montserrat" panose="00000500000000000000" pitchFamily="2" charset="0"/>
              </a:rPr>
              <a:t>Isabel </a:t>
            </a:r>
            <a:r>
              <a:rPr lang="en-US" sz="2182" b="1" dirty="0" err="1">
                <a:latin typeface="Montserrat" panose="00000500000000000000" pitchFamily="2" charset="0"/>
              </a:rPr>
              <a:t>Oertel</a:t>
            </a:r>
            <a:r>
              <a:rPr lang="en-US" sz="2182" b="1" dirty="0">
                <a:latin typeface="Montserrat" panose="00000500000000000000" pitchFamily="2" charset="0"/>
              </a:rPr>
              <a:t> </a:t>
            </a:r>
          </a:p>
          <a:p>
            <a:pPr algn="ctr">
              <a:spcAft>
                <a:spcPts val="600"/>
              </a:spcAft>
            </a:pPr>
            <a:r>
              <a:rPr lang="en-US" sz="2182" dirty="0">
                <a:latin typeface="Montserrat" panose="00000500000000000000" pitchFamily="2" charset="0"/>
              </a:rPr>
              <a:t>Environmental Studies and Sustainability,  Biology (minor)</a:t>
            </a:r>
          </a:p>
          <a:p>
            <a:pPr algn="ctr">
              <a:spcAft>
                <a:spcPts val="600"/>
              </a:spcAft>
            </a:pPr>
            <a:r>
              <a:rPr lang="en-US" sz="2182" dirty="0">
                <a:latin typeface="Montserrat" panose="00000500000000000000" pitchFamily="2" charset="0"/>
              </a:rPr>
              <a:t>Northern Michigan University</a:t>
            </a:r>
          </a:p>
        </p:txBody>
      </p:sp>
    </p:spTree>
    <p:extLst>
      <p:ext uri="{BB962C8B-B14F-4D97-AF65-F5344CB8AC3E}">
        <p14:creationId xmlns:p14="http://schemas.microsoft.com/office/powerpoint/2010/main" val="781224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476"/>
        <p:cNvGrpSpPr/>
        <p:nvPr/>
      </p:nvGrpSpPr>
      <p:grpSpPr>
        <a:xfrm>
          <a:off x="0" y="0"/>
          <a:ext cx="0" cy="0"/>
          <a:chOff x="0" y="0"/>
          <a:chExt cx="0" cy="0"/>
        </a:xfrm>
      </p:grpSpPr>
      <p:sp>
        <p:nvSpPr>
          <p:cNvPr id="487" name="Google Shape;487;p55"/>
          <p:cNvSpPr txBox="1">
            <a:spLocks noGrp="1"/>
          </p:cNvSpPr>
          <p:nvPr>
            <p:ph type="title"/>
          </p:nvPr>
        </p:nvSpPr>
        <p:spPr>
          <a:prstGeom prst="rect">
            <a:avLst/>
          </a:prstGeom>
        </p:spPr>
        <p:txBody>
          <a:bodyPr spcFirstLastPara="1" vert="horz" wrap="square" lIns="110818" tIns="110818" rIns="110818" bIns="110818" rtlCol="0" anchor="t" anchorCtr="0">
            <a:noAutofit/>
          </a:bodyPr>
          <a:lstStyle/>
          <a:p>
            <a:pPr algn="ctr"/>
            <a:r>
              <a:rPr lang="en-US" b="1" dirty="0">
                <a:latin typeface="+mn-lt"/>
              </a:rPr>
              <a:t>Presentation Outline</a:t>
            </a:r>
            <a:endParaRPr b="1" dirty="0">
              <a:latin typeface="+mn-lt"/>
            </a:endParaRPr>
          </a:p>
        </p:txBody>
      </p:sp>
      <p:graphicFrame>
        <p:nvGraphicFramePr>
          <p:cNvPr id="489" name="Text Placeholder 21">
            <a:extLst>
              <a:ext uri="{FF2B5EF4-FFF2-40B4-BE49-F238E27FC236}">
                <a16:creationId xmlns:a16="http://schemas.microsoft.com/office/drawing/2014/main" id="{8D667728-0CC2-F6E6-B431-37A790A93AE6}"/>
              </a:ext>
            </a:extLst>
          </p:cNvPr>
          <p:cNvGraphicFramePr/>
          <p:nvPr/>
        </p:nvGraphicFramePr>
        <p:xfrm>
          <a:off x="951000" y="1697234"/>
          <a:ext cx="10290000" cy="439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498"/>
        <p:cNvGrpSpPr/>
        <p:nvPr/>
      </p:nvGrpSpPr>
      <p:grpSpPr>
        <a:xfrm>
          <a:off x="0" y="0"/>
          <a:ext cx="0" cy="0"/>
          <a:chOff x="0" y="0"/>
          <a:chExt cx="0" cy="0"/>
        </a:xfrm>
      </p:grpSpPr>
      <p:sp>
        <p:nvSpPr>
          <p:cNvPr id="499" name="Google Shape;499;p57"/>
          <p:cNvSpPr txBox="1">
            <a:spLocks noGrp="1"/>
          </p:cNvSpPr>
          <p:nvPr>
            <p:ph type="title"/>
          </p:nvPr>
        </p:nvSpPr>
        <p:spPr>
          <a:xfrm>
            <a:off x="861462" y="871146"/>
            <a:ext cx="4544762" cy="1401183"/>
          </a:xfrm>
          <a:prstGeom prst="rect">
            <a:avLst/>
          </a:prstGeom>
        </p:spPr>
        <p:txBody>
          <a:bodyPr spcFirstLastPara="1" vert="horz" lIns="91440" tIns="45720" rIns="91440" bIns="45720" rtlCol="0" anchor="t" anchorCtr="0">
            <a:normAutofit/>
          </a:bodyPr>
          <a:lstStyle/>
          <a:p>
            <a:r>
              <a:rPr lang="en-US" sz="4800" b="1" kern="1200" dirty="0">
                <a:latin typeface="+mn-lt"/>
                <a:ea typeface="+mj-ea"/>
                <a:cs typeface="+mj-cs"/>
              </a:rPr>
              <a:t>Introduction</a:t>
            </a:r>
          </a:p>
        </p:txBody>
      </p:sp>
      <p:sp>
        <p:nvSpPr>
          <p:cNvPr id="500" name="Google Shape;500;p57"/>
          <p:cNvSpPr txBox="1"/>
          <p:nvPr/>
        </p:nvSpPr>
        <p:spPr>
          <a:xfrm>
            <a:off x="761840" y="1840992"/>
            <a:ext cx="5139088" cy="4913376"/>
          </a:xfrm>
          <a:prstGeom prst="rect">
            <a:avLst/>
          </a:prstGeom>
        </p:spPr>
        <p:txBody>
          <a:bodyPr spcFirstLastPara="1" vert="horz" lIns="91440" tIns="45720" rIns="91440" bIns="45720" rtlCol="0" anchorCtr="0">
            <a:normAutofit fontScale="92500" lnSpcReduction="20000"/>
          </a:bodyPr>
          <a:lstStyle/>
          <a:p>
            <a:pPr marL="554172" indent="-228600" defTabSz="914400">
              <a:lnSpc>
                <a:spcPct val="90000"/>
              </a:lnSpc>
              <a:spcAft>
                <a:spcPts val="600"/>
              </a:spcAft>
              <a:buClr>
                <a:schemeClr val="dk1"/>
              </a:buClr>
              <a:buSzPts val="1700"/>
              <a:buFont typeface="Arial" panose="020B0604020202020204" pitchFamily="34" charset="0"/>
              <a:buChar char="•"/>
            </a:pPr>
            <a:r>
              <a:rPr lang="en-US" sz="2200" dirty="0">
                <a:sym typeface="Montserrat"/>
              </a:rPr>
              <a:t>U.S. college students generate ~110 pounds of edible food waste per student per year</a:t>
            </a:r>
          </a:p>
          <a:p>
            <a:pPr marL="346358" indent="-228600" defTabSz="914400">
              <a:lnSpc>
                <a:spcPct val="90000"/>
              </a:lnSpc>
              <a:spcAft>
                <a:spcPts val="600"/>
              </a:spcAft>
              <a:buFont typeface="Arial" panose="020B0604020202020204" pitchFamily="34" charset="0"/>
              <a:buChar char="•"/>
            </a:pPr>
            <a:endParaRPr lang="en-US" sz="2200" dirty="0">
              <a:sym typeface="Montserrat"/>
            </a:endParaRPr>
          </a:p>
          <a:p>
            <a:pPr marL="554172" indent="-228600" defTabSz="914400">
              <a:lnSpc>
                <a:spcPct val="90000"/>
              </a:lnSpc>
              <a:spcAft>
                <a:spcPts val="600"/>
              </a:spcAft>
              <a:buClr>
                <a:schemeClr val="dk1"/>
              </a:buClr>
              <a:buSzPts val="1700"/>
              <a:buFont typeface="Arial" panose="020B0604020202020204" pitchFamily="34" charset="0"/>
              <a:buChar char="•"/>
            </a:pPr>
            <a:r>
              <a:rPr lang="en-US" sz="2200" dirty="0">
                <a:sym typeface="Montserrat"/>
              </a:rPr>
              <a:t>Presents:</a:t>
            </a:r>
          </a:p>
          <a:p>
            <a:pPr marL="1040998" indent="-228600" defTabSz="914400">
              <a:lnSpc>
                <a:spcPct val="90000"/>
              </a:lnSpc>
              <a:spcAft>
                <a:spcPts val="600"/>
              </a:spcAft>
              <a:buClr>
                <a:schemeClr val="dk1"/>
              </a:buClr>
              <a:buSzPts val="1700"/>
              <a:buFont typeface="Arial" panose="020B0604020202020204" pitchFamily="34" charset="0"/>
              <a:buChar char="•"/>
            </a:pPr>
            <a:r>
              <a:rPr lang="en-US" sz="2200" dirty="0">
                <a:sym typeface="Montserrat"/>
              </a:rPr>
              <a:t>Circular opportunity for organic waste diversion for composting</a:t>
            </a:r>
          </a:p>
          <a:p>
            <a:pPr marL="1040998" indent="-228600" defTabSz="914400">
              <a:lnSpc>
                <a:spcPct val="90000"/>
              </a:lnSpc>
              <a:spcAft>
                <a:spcPts val="600"/>
              </a:spcAft>
              <a:buClr>
                <a:schemeClr val="dk1"/>
              </a:buClr>
              <a:buSzPts val="1700"/>
              <a:buFont typeface="Arial" panose="020B0604020202020204" pitchFamily="34" charset="0"/>
              <a:buChar char="•"/>
            </a:pPr>
            <a:r>
              <a:rPr lang="en-US" sz="2200" dirty="0">
                <a:sym typeface="Montserrat"/>
              </a:rPr>
              <a:t>Food waste reduction</a:t>
            </a:r>
          </a:p>
          <a:p>
            <a:pPr marL="554172" indent="-228600" defTabSz="914400">
              <a:lnSpc>
                <a:spcPct val="90000"/>
              </a:lnSpc>
              <a:spcAft>
                <a:spcPts val="600"/>
              </a:spcAft>
              <a:buClr>
                <a:schemeClr val="dk1"/>
              </a:buClr>
              <a:buSzPts val="1700"/>
              <a:buFont typeface="Arial" panose="020B0604020202020204" pitchFamily="34" charset="0"/>
              <a:buChar char="•"/>
            </a:pPr>
            <a:endParaRPr lang="en-US" sz="2200" dirty="0">
              <a:sym typeface="Montserrat"/>
            </a:endParaRPr>
          </a:p>
          <a:p>
            <a:pPr marL="554172" indent="-228600" defTabSz="914400">
              <a:lnSpc>
                <a:spcPct val="90000"/>
              </a:lnSpc>
              <a:spcAft>
                <a:spcPts val="600"/>
              </a:spcAft>
              <a:buClr>
                <a:schemeClr val="dk1"/>
              </a:buClr>
              <a:buSzPts val="1700"/>
              <a:buFont typeface="Arial" panose="020B0604020202020204" pitchFamily="34" charset="0"/>
              <a:buChar char="•"/>
            </a:pPr>
            <a:r>
              <a:rPr lang="en-US" sz="2200" dirty="0">
                <a:sym typeface="Montserrat"/>
              </a:rPr>
              <a:t>Food  wasted at Northern Michigan University</a:t>
            </a:r>
          </a:p>
          <a:p>
            <a:pPr marL="971726" indent="-228600" defTabSz="914400">
              <a:lnSpc>
                <a:spcPct val="90000"/>
              </a:lnSpc>
              <a:spcAft>
                <a:spcPts val="600"/>
              </a:spcAft>
              <a:buClr>
                <a:schemeClr val="dk1"/>
              </a:buClr>
              <a:buSzPts val="1700"/>
              <a:buFont typeface="Arial" panose="020B0604020202020204" pitchFamily="34" charset="0"/>
              <a:buChar char="•"/>
            </a:pPr>
            <a:r>
              <a:rPr lang="en-US" sz="2200" dirty="0">
                <a:sym typeface="Montserrat"/>
              </a:rPr>
              <a:t>Knowledge gap – Reason for waste and waste reduction</a:t>
            </a:r>
          </a:p>
          <a:p>
            <a:pPr marL="554172" indent="-228600" defTabSz="914400">
              <a:lnSpc>
                <a:spcPct val="90000"/>
              </a:lnSpc>
              <a:spcAft>
                <a:spcPts val="600"/>
              </a:spcAft>
              <a:buClr>
                <a:schemeClr val="dk1"/>
              </a:buClr>
              <a:buSzPts val="1700"/>
              <a:buFont typeface="Arial" panose="020B0604020202020204" pitchFamily="34" charset="0"/>
              <a:buChar char="•"/>
            </a:pPr>
            <a:endParaRPr lang="en-US" sz="2200" dirty="0">
              <a:sym typeface="Montserrat"/>
            </a:endParaRPr>
          </a:p>
          <a:p>
            <a:pPr marL="554172" indent="-228600" defTabSz="914400">
              <a:lnSpc>
                <a:spcPct val="90000"/>
              </a:lnSpc>
              <a:spcAft>
                <a:spcPts val="600"/>
              </a:spcAft>
              <a:buClr>
                <a:schemeClr val="dk1"/>
              </a:buClr>
              <a:buSzPts val="1700"/>
              <a:buFont typeface="Arial" panose="020B0604020202020204" pitchFamily="34" charset="0"/>
              <a:buChar char="•"/>
            </a:pPr>
            <a:r>
              <a:rPr lang="en-US" sz="2200" dirty="0">
                <a:sym typeface="Montserrat"/>
              </a:rPr>
              <a:t>Qualitatively and quantitatively explored causes of food waste at NMU restaurants to determine how to reduce it</a:t>
            </a:r>
          </a:p>
          <a:p>
            <a:pPr marL="554172" indent="-228600" defTabSz="914400">
              <a:lnSpc>
                <a:spcPct val="90000"/>
              </a:lnSpc>
              <a:spcAft>
                <a:spcPts val="600"/>
              </a:spcAft>
              <a:buFont typeface="Arial" panose="020B0604020202020204" pitchFamily="34" charset="0"/>
              <a:buChar char="•"/>
            </a:pPr>
            <a:endParaRPr lang="en-US" sz="1300" dirty="0">
              <a:sym typeface="Montserrat"/>
            </a:endParaRPr>
          </a:p>
        </p:txBody>
      </p:sp>
      <p:pic>
        <p:nvPicPr>
          <p:cNvPr id="2" name="Picture 1">
            <a:extLst>
              <a:ext uri="{FF2B5EF4-FFF2-40B4-BE49-F238E27FC236}">
                <a16:creationId xmlns:a16="http://schemas.microsoft.com/office/drawing/2014/main" id="{5AE8F7FF-14D1-EAFB-69CA-6DA345171E71}"/>
              </a:ext>
            </a:extLst>
          </p:cNvPr>
          <p:cNvPicPr>
            <a:picLocks noChangeAspect="1"/>
          </p:cNvPicPr>
          <p:nvPr/>
        </p:nvPicPr>
        <p:blipFill>
          <a:blip r:embed="rId3"/>
          <a:stretch>
            <a:fillRect/>
          </a:stretch>
        </p:blipFill>
        <p:spPr>
          <a:xfrm>
            <a:off x="6082748" y="1616186"/>
            <a:ext cx="5334160" cy="362722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504"/>
        <p:cNvGrpSpPr/>
        <p:nvPr/>
      </p:nvGrpSpPr>
      <p:grpSpPr>
        <a:xfrm>
          <a:off x="0" y="0"/>
          <a:ext cx="0" cy="0"/>
          <a:chOff x="0" y="0"/>
          <a:chExt cx="0" cy="0"/>
        </a:xfrm>
      </p:grpSpPr>
      <p:sp>
        <p:nvSpPr>
          <p:cNvPr id="505" name="Google Shape;505;p58"/>
          <p:cNvSpPr txBox="1">
            <a:spLocks noGrp="1"/>
          </p:cNvSpPr>
          <p:nvPr>
            <p:ph type="title"/>
          </p:nvPr>
        </p:nvSpPr>
        <p:spPr>
          <a:xfrm>
            <a:off x="786385" y="841248"/>
            <a:ext cx="3515244" cy="5340097"/>
          </a:xfrm>
          <a:prstGeom prst="rect">
            <a:avLst/>
          </a:prstGeom>
        </p:spPr>
        <p:txBody>
          <a:bodyPr spcFirstLastPara="1" vert="horz" lIns="91440" tIns="45720" rIns="91440" bIns="45720" rtlCol="0" anchor="ctr" anchorCtr="0">
            <a:normAutofit/>
          </a:bodyPr>
          <a:lstStyle/>
          <a:p>
            <a:pPr>
              <a:spcBef>
                <a:spcPct val="0"/>
              </a:spcBef>
              <a:buClr>
                <a:schemeClr val="dk1"/>
              </a:buClr>
              <a:buSzPts val="1100"/>
            </a:pPr>
            <a:r>
              <a:rPr lang="en-US" sz="4800" b="1" kern="1200" dirty="0">
                <a:latin typeface="+mn-lt"/>
                <a:ea typeface="+mj-ea"/>
                <a:cs typeface="+mj-cs"/>
              </a:rPr>
              <a:t>Data Collection</a:t>
            </a:r>
          </a:p>
        </p:txBody>
      </p:sp>
      <p:graphicFrame>
        <p:nvGraphicFramePr>
          <p:cNvPr id="508" name="Google Shape;506;p58">
            <a:extLst>
              <a:ext uri="{FF2B5EF4-FFF2-40B4-BE49-F238E27FC236}">
                <a16:creationId xmlns:a16="http://schemas.microsoft.com/office/drawing/2014/main" id="{30846BDD-043B-0146-A036-3E2AEACD14B5}"/>
              </a:ext>
            </a:extLst>
          </p:cNvPr>
          <p:cNvGraphicFramePr/>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DEE0E-01CB-DC27-76D4-74D5502814D0}"/>
              </a:ext>
            </a:extLst>
          </p:cNvPr>
          <p:cNvSpPr>
            <a:spLocks noGrp="1"/>
          </p:cNvSpPr>
          <p:nvPr>
            <p:ph type="title"/>
          </p:nvPr>
        </p:nvSpPr>
        <p:spPr>
          <a:xfrm>
            <a:off x="1507066" y="1073083"/>
            <a:ext cx="5698067" cy="4344098"/>
          </a:xfrm>
        </p:spPr>
        <p:txBody>
          <a:bodyPr vert="horz" lIns="110836" tIns="55418" rIns="110836" bIns="55418" rtlCol="0" anchor="ctr">
            <a:normAutofit/>
          </a:bodyPr>
          <a:lstStyle/>
          <a:p>
            <a:pPr algn="r" defTabSz="554172"/>
            <a:r>
              <a:rPr lang="en-US" sz="6545" b="1" dirty="0">
                <a:latin typeface="+mn-lt"/>
              </a:rPr>
              <a:t>FINDINGS</a:t>
            </a:r>
          </a:p>
        </p:txBody>
      </p:sp>
    </p:spTree>
    <p:extLst>
      <p:ext uri="{BB962C8B-B14F-4D97-AF65-F5344CB8AC3E}">
        <p14:creationId xmlns:p14="http://schemas.microsoft.com/office/powerpoint/2010/main" val="3122759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28E0E-5671-1E13-46AF-8C8989D0AA15}"/>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5600" b="1" kern="1200" dirty="0">
                <a:solidFill>
                  <a:schemeClr val="tx1"/>
                </a:solidFill>
                <a:latin typeface="+mn-lt"/>
                <a:ea typeface="+mj-ea"/>
                <a:cs typeface="+mj-cs"/>
              </a:rPr>
              <a:t>Favorite Restaurant at NMU Campus</a:t>
            </a:r>
          </a:p>
        </p:txBody>
      </p:sp>
      <p:pic>
        <p:nvPicPr>
          <p:cNvPr id="9" name="Picture 8">
            <a:extLst>
              <a:ext uri="{FF2B5EF4-FFF2-40B4-BE49-F238E27FC236}">
                <a16:creationId xmlns:a16="http://schemas.microsoft.com/office/drawing/2014/main" id="{3ACFD77E-A425-0D9A-FE39-4BD84E4F3FC0}"/>
              </a:ext>
            </a:extLst>
          </p:cNvPr>
          <p:cNvPicPr>
            <a:picLocks noChangeAspect="1"/>
          </p:cNvPicPr>
          <p:nvPr/>
        </p:nvPicPr>
        <p:blipFill>
          <a:blip r:embed="rId2"/>
          <a:stretch>
            <a:fillRect/>
          </a:stretch>
        </p:blipFill>
        <p:spPr>
          <a:xfrm>
            <a:off x="414336" y="1767744"/>
            <a:ext cx="9900095" cy="4950048"/>
          </a:xfrm>
          <a:prstGeom prst="rect">
            <a:avLst/>
          </a:prstGeom>
        </p:spPr>
      </p:pic>
      <p:sp>
        <p:nvSpPr>
          <p:cNvPr id="4" name="TextBox 3">
            <a:extLst>
              <a:ext uri="{FF2B5EF4-FFF2-40B4-BE49-F238E27FC236}">
                <a16:creationId xmlns:a16="http://schemas.microsoft.com/office/drawing/2014/main" id="{B4561A13-DAA3-271C-FCEF-7D029D292110}"/>
              </a:ext>
            </a:extLst>
          </p:cNvPr>
          <p:cNvSpPr txBox="1"/>
          <p:nvPr/>
        </p:nvSpPr>
        <p:spPr>
          <a:xfrm>
            <a:off x="5815392" y="1954161"/>
            <a:ext cx="5315904" cy="2862322"/>
          </a:xfrm>
          <a:prstGeom prst="rect">
            <a:avLst/>
          </a:prstGeom>
          <a:noFill/>
        </p:spPr>
        <p:txBody>
          <a:bodyPr wrap="square">
            <a:spAutoFit/>
          </a:bodyPr>
          <a:lstStyle/>
          <a:p>
            <a:pPr marL="285750" indent="-285750">
              <a:buFont typeface="Arial" panose="020B0604020202020204" pitchFamily="34" charset="0"/>
              <a:buChar char="•"/>
            </a:pPr>
            <a:r>
              <a:rPr lang="en-US" sz="2000" dirty="0"/>
              <a:t>NLD </a:t>
            </a:r>
          </a:p>
          <a:p>
            <a:pPr marL="682625" indent="-285750">
              <a:buFont typeface="Arial" panose="020B0604020202020204" pitchFamily="34" charset="0"/>
              <a:buChar char="•"/>
            </a:pPr>
            <a:r>
              <a:rPr lang="en-US" sz="2000" dirty="0"/>
              <a:t>Convenience, fast, easy</a:t>
            </a:r>
          </a:p>
          <a:p>
            <a:pPr marL="682625" indent="-285750">
              <a:buFont typeface="Arial" panose="020B0604020202020204" pitchFamily="34" charset="0"/>
              <a:buChar char="•"/>
            </a:pPr>
            <a:r>
              <a:rPr lang="en-US" sz="2000" dirty="0"/>
              <a:t>Ability to sit with friends and be social </a:t>
            </a:r>
          </a:p>
          <a:p>
            <a:pPr marL="285750" indent="-285750">
              <a:buFont typeface="Arial" panose="020B0604020202020204" pitchFamily="34" charset="0"/>
              <a:buChar char="•"/>
            </a:pPr>
            <a:r>
              <a:rPr lang="en-US" sz="2000" dirty="0"/>
              <a:t>Preference for Wildcat Den, Temaki, </a:t>
            </a:r>
            <a:r>
              <a:rPr lang="en-US" sz="2000" dirty="0" err="1"/>
              <a:t>Fieras</a:t>
            </a:r>
            <a:r>
              <a:rPr lang="en-US" sz="2000" dirty="0"/>
              <a:t>, Smoothie King, and Starbucks</a:t>
            </a:r>
          </a:p>
          <a:p>
            <a:pPr marL="682625" indent="-285750">
              <a:buFont typeface="Arial" panose="020B0604020202020204" pitchFamily="34" charset="0"/>
              <a:buChar char="•"/>
            </a:pPr>
            <a:r>
              <a:rPr lang="en-US" sz="2000" dirty="0"/>
              <a:t>Ability to take unfinished food to go</a:t>
            </a:r>
          </a:p>
          <a:p>
            <a:pPr marL="682625" indent="-285750">
              <a:buFont typeface="Arial" panose="020B0604020202020204" pitchFamily="34" charset="0"/>
              <a:buChar char="•"/>
            </a:pPr>
            <a:r>
              <a:rPr lang="en-US" sz="2000" dirty="0"/>
              <a:t>Perceived higher quality of the food options</a:t>
            </a:r>
          </a:p>
          <a:p>
            <a:pPr marL="1195388" indent="-169863">
              <a:buFont typeface="Arial" panose="020B0604020202020204" pitchFamily="34" charset="0"/>
              <a:buChar char="•"/>
            </a:pPr>
            <a:r>
              <a:rPr lang="en-US" sz="2000" dirty="0"/>
              <a:t>Less wasting of food</a:t>
            </a:r>
          </a:p>
        </p:txBody>
      </p:sp>
    </p:spTree>
    <p:extLst>
      <p:ext uri="{BB962C8B-B14F-4D97-AF65-F5344CB8AC3E}">
        <p14:creationId xmlns:p14="http://schemas.microsoft.com/office/powerpoint/2010/main" val="187820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28E0E-5671-1E13-46AF-8C8989D0AA15}"/>
              </a:ext>
            </a:extLst>
          </p:cNvPr>
          <p:cNvSpPr>
            <a:spLocks noGrp="1"/>
          </p:cNvSpPr>
          <p:nvPr>
            <p:ph type="title"/>
          </p:nvPr>
        </p:nvSpPr>
        <p:spPr>
          <a:xfrm>
            <a:off x="11920" y="282678"/>
            <a:ext cx="12180081" cy="960906"/>
          </a:xfrm>
        </p:spPr>
        <p:txBody>
          <a:bodyPr>
            <a:noAutofit/>
          </a:bodyPr>
          <a:lstStyle/>
          <a:p>
            <a:pPr algn="ctr"/>
            <a:r>
              <a:rPr lang="en-US" sz="4000" b="1" dirty="0">
                <a:solidFill>
                  <a:schemeClr val="tx1"/>
                </a:solidFill>
                <a:latin typeface="+mn-lt"/>
              </a:rPr>
              <a:t>Perception o</a:t>
            </a:r>
            <a:r>
              <a:rPr lang="en-US" sz="4000" b="1" dirty="0">
                <a:latin typeface="+mn-lt"/>
              </a:rPr>
              <a:t>f Locations Where Students Eat Most On Campus</a:t>
            </a:r>
            <a:endParaRPr lang="en-US" sz="4000" b="1" dirty="0">
              <a:solidFill>
                <a:schemeClr val="tx1"/>
              </a:solidFill>
              <a:latin typeface="+mn-lt"/>
            </a:endParaRPr>
          </a:p>
        </p:txBody>
      </p:sp>
      <p:pic>
        <p:nvPicPr>
          <p:cNvPr id="7" name="Content Placeholder 6">
            <a:extLst>
              <a:ext uri="{FF2B5EF4-FFF2-40B4-BE49-F238E27FC236}">
                <a16:creationId xmlns:a16="http://schemas.microsoft.com/office/drawing/2014/main" id="{AED0AFBC-39C8-235E-224A-2A14B4CB5395}"/>
              </a:ext>
            </a:extLst>
          </p:cNvPr>
          <p:cNvPicPr>
            <a:picLocks noGrp="1" noChangeAspect="1"/>
          </p:cNvPicPr>
          <p:nvPr>
            <p:ph idx="1"/>
          </p:nvPr>
        </p:nvPicPr>
        <p:blipFill>
          <a:blip r:embed="rId2"/>
          <a:stretch>
            <a:fillRect/>
          </a:stretch>
        </p:blipFill>
        <p:spPr>
          <a:xfrm>
            <a:off x="677335" y="1353313"/>
            <a:ext cx="9493526" cy="5222010"/>
          </a:xfrm>
        </p:spPr>
      </p:pic>
    </p:spTree>
    <p:extLst>
      <p:ext uri="{BB962C8B-B14F-4D97-AF65-F5344CB8AC3E}">
        <p14:creationId xmlns:p14="http://schemas.microsoft.com/office/powerpoint/2010/main" val="1520622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28E0E-5671-1E13-46AF-8C8989D0AA15}"/>
              </a:ext>
            </a:extLst>
          </p:cNvPr>
          <p:cNvSpPr>
            <a:spLocks noGrp="1"/>
          </p:cNvSpPr>
          <p:nvPr>
            <p:ph type="title"/>
          </p:nvPr>
        </p:nvSpPr>
        <p:spPr>
          <a:xfrm>
            <a:off x="560832" y="285889"/>
            <a:ext cx="11241024" cy="1097519"/>
          </a:xfrm>
        </p:spPr>
        <p:txBody>
          <a:bodyPr anchor="ctr">
            <a:noAutofit/>
          </a:bodyPr>
          <a:lstStyle/>
          <a:p>
            <a:pPr algn="ctr"/>
            <a:r>
              <a:rPr lang="en-US" sz="4000" b="1" dirty="0">
                <a:latin typeface="+mn-lt"/>
              </a:rPr>
              <a:t>Perception of Locations Where Students Eat Most On Campus</a:t>
            </a:r>
          </a:p>
        </p:txBody>
      </p:sp>
      <p:sp>
        <p:nvSpPr>
          <p:cNvPr id="4" name="Content Placeholder 3">
            <a:extLst>
              <a:ext uri="{FF2B5EF4-FFF2-40B4-BE49-F238E27FC236}">
                <a16:creationId xmlns:a16="http://schemas.microsoft.com/office/drawing/2014/main" id="{BCB86B7F-6E14-0A28-42A0-4DB19A1C8473}"/>
              </a:ext>
            </a:extLst>
          </p:cNvPr>
          <p:cNvSpPr>
            <a:spLocks/>
          </p:cNvSpPr>
          <p:nvPr/>
        </p:nvSpPr>
        <p:spPr>
          <a:xfrm>
            <a:off x="954903" y="1992081"/>
            <a:ext cx="5442859" cy="4031270"/>
          </a:xfrm>
          <a:prstGeom prst="rect">
            <a:avLst/>
          </a:prstGeom>
        </p:spPr>
        <p:txBody>
          <a:bodyPr/>
          <a:lstStyle/>
          <a:p>
            <a:pPr marL="285750" indent="-285750" defTabSz="388620">
              <a:spcAft>
                <a:spcPts val="600"/>
              </a:spcAft>
              <a:buFont typeface="Arial" panose="020B0604020202020204" pitchFamily="34" charset="0"/>
              <a:buChar char="•"/>
            </a:pPr>
            <a:r>
              <a:rPr lang="en-US" sz="2000" kern="1200" dirty="0">
                <a:solidFill>
                  <a:schemeClr val="tx1"/>
                </a:solidFill>
                <a:latin typeface="+mn-lt"/>
                <a:ea typeface="+mn-ea"/>
                <a:cs typeface="+mn-cs"/>
              </a:rPr>
              <a:t>Food Quality (NLD)</a:t>
            </a:r>
          </a:p>
          <a:p>
            <a:pPr marL="679768" indent="-285750" defTabSz="388620">
              <a:spcAft>
                <a:spcPts val="600"/>
              </a:spcAft>
              <a:buFont typeface="Arial" panose="020B0604020202020204" pitchFamily="34" charset="0"/>
              <a:buChar char="•"/>
            </a:pPr>
            <a:r>
              <a:rPr lang="en-US" sz="2000" kern="1200" dirty="0">
                <a:solidFill>
                  <a:schemeClr val="tx1"/>
                </a:solidFill>
                <a:latin typeface="+mn-lt"/>
                <a:ea typeface="+mn-ea"/>
                <a:cs typeface="+mn-cs"/>
              </a:rPr>
              <a:t>Related to pre-plated food</a:t>
            </a:r>
          </a:p>
          <a:p>
            <a:pPr marL="679768" indent="-285750" defTabSz="388620">
              <a:spcAft>
                <a:spcPts val="600"/>
              </a:spcAft>
              <a:buFont typeface="Arial" panose="020B0604020202020204" pitchFamily="34" charset="0"/>
              <a:buChar char="•"/>
            </a:pPr>
            <a:r>
              <a:rPr lang="en-US" sz="2000" kern="1200" dirty="0">
                <a:solidFill>
                  <a:schemeClr val="tx1"/>
                </a:solidFill>
                <a:latin typeface="+mn-lt"/>
                <a:ea typeface="+mn-ea"/>
                <a:cs typeface="+mn-cs"/>
              </a:rPr>
              <a:t>Quality of the food rated low, inconsistent, and repetitive</a:t>
            </a:r>
          </a:p>
          <a:p>
            <a:pPr marL="679768" indent="-285750" defTabSz="388620">
              <a:spcAft>
                <a:spcPts val="600"/>
              </a:spcAft>
              <a:buFont typeface="Arial" panose="020B0604020202020204" pitchFamily="34" charset="0"/>
              <a:buChar char="•"/>
            </a:pPr>
            <a:r>
              <a:rPr lang="en-US" sz="2000" kern="1200" dirty="0">
                <a:solidFill>
                  <a:schemeClr val="tx1"/>
                </a:solidFill>
                <a:latin typeface="+mn-lt"/>
                <a:ea typeface="+mn-ea"/>
                <a:cs typeface="+mn-cs"/>
              </a:rPr>
              <a:t>Food options not very healthy</a:t>
            </a:r>
            <a:endParaRPr lang="en-US" sz="2000" dirty="0"/>
          </a:p>
        </p:txBody>
      </p:sp>
      <p:sp>
        <p:nvSpPr>
          <p:cNvPr id="6" name="TextBox 5">
            <a:extLst>
              <a:ext uri="{FF2B5EF4-FFF2-40B4-BE49-F238E27FC236}">
                <a16:creationId xmlns:a16="http://schemas.microsoft.com/office/drawing/2014/main" id="{BB1C4A8D-2CC8-67D5-7336-8F408A12BDBB}"/>
              </a:ext>
            </a:extLst>
          </p:cNvPr>
          <p:cNvSpPr txBox="1"/>
          <p:nvPr/>
        </p:nvSpPr>
        <p:spPr>
          <a:xfrm>
            <a:off x="6947113" y="1908550"/>
            <a:ext cx="4647479" cy="3754874"/>
          </a:xfrm>
          <a:prstGeom prst="rect">
            <a:avLst/>
          </a:prstGeom>
          <a:noFill/>
        </p:spPr>
        <p:txBody>
          <a:bodyPr wrap="square">
            <a:spAutoFit/>
          </a:bodyPr>
          <a:lstStyle/>
          <a:p>
            <a:pPr defTabSz="388620">
              <a:spcAft>
                <a:spcPts val="600"/>
              </a:spcAft>
            </a:pPr>
            <a:r>
              <a:rPr lang="en-US" sz="2380" kern="1200" dirty="0">
                <a:solidFill>
                  <a:schemeClr val="tx1"/>
                </a:solidFill>
                <a:latin typeface="+mn-lt"/>
                <a:ea typeface="+mn-ea"/>
                <a:cs typeface="+mn-cs"/>
              </a:rPr>
              <a:t>“Whenever I used to walk in the dining hall, it was all burgers, fries, pizza – the most unhealthy food choices you could choose from except for one station–the vegan station–and I just feel like there are so many other healthy options that you can have that are so good. And we can incorporate that into our food system.” </a:t>
            </a:r>
            <a:endParaRPr lang="en-US" sz="2800" dirty="0"/>
          </a:p>
        </p:txBody>
      </p:sp>
      <p:sp>
        <p:nvSpPr>
          <p:cNvPr id="9" name="TextBox 8">
            <a:extLst>
              <a:ext uri="{FF2B5EF4-FFF2-40B4-BE49-F238E27FC236}">
                <a16:creationId xmlns:a16="http://schemas.microsoft.com/office/drawing/2014/main" id="{CE8004A6-2463-03CB-ED54-279C8F509AB0}"/>
              </a:ext>
            </a:extLst>
          </p:cNvPr>
          <p:cNvSpPr txBox="1"/>
          <p:nvPr/>
        </p:nvSpPr>
        <p:spPr>
          <a:xfrm>
            <a:off x="1504254" y="4379702"/>
            <a:ext cx="3789496" cy="1191095"/>
          </a:xfrm>
          <a:prstGeom prst="rect">
            <a:avLst/>
          </a:prstGeom>
          <a:noFill/>
        </p:spPr>
        <p:txBody>
          <a:bodyPr wrap="square">
            <a:spAutoFit/>
          </a:bodyPr>
          <a:lstStyle/>
          <a:p>
            <a:pPr defTabSz="388620">
              <a:spcAft>
                <a:spcPts val="600"/>
              </a:spcAft>
            </a:pPr>
            <a:r>
              <a:rPr lang="en-US" sz="2380" kern="1200" dirty="0">
                <a:solidFill>
                  <a:schemeClr val="tx1"/>
                </a:solidFill>
                <a:latin typeface="+mn-lt"/>
                <a:ea typeface="+mn-ea"/>
                <a:cs typeface="+mn-cs"/>
              </a:rPr>
              <a:t>"By the time you finish one plate, the next one is cold, and it doesn't taste as good."</a:t>
            </a:r>
            <a:endParaRPr lang="en-US" sz="2800" dirty="0"/>
          </a:p>
        </p:txBody>
      </p:sp>
    </p:spTree>
    <p:extLst>
      <p:ext uri="{BB962C8B-B14F-4D97-AF65-F5344CB8AC3E}">
        <p14:creationId xmlns:p14="http://schemas.microsoft.com/office/powerpoint/2010/main" val="20234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9"/>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0" name="Google Shape;60;p14"/>
          <p:cNvSpPr txBox="1">
            <a:spLocks noGrp="1"/>
          </p:cNvSpPr>
          <p:nvPr>
            <p:ph type="title"/>
          </p:nvPr>
        </p:nvSpPr>
        <p:spPr>
          <a:xfrm>
            <a:off x="479394" y="1070800"/>
            <a:ext cx="3939688" cy="5583126"/>
          </a:xfrm>
          <a:prstGeom prst="rect">
            <a:avLst/>
          </a:prstGeom>
        </p:spPr>
        <p:txBody>
          <a:bodyPr spcFirstLastPara="1" vert="horz" lIns="91440" tIns="45720" rIns="91440" bIns="45720" rtlCol="0" anchor="ctr" anchorCtr="0">
            <a:normAutofit/>
          </a:bodyPr>
          <a:lstStyle/>
          <a:p>
            <a:pPr algn="r">
              <a:spcBef>
                <a:spcPct val="0"/>
              </a:spcBef>
            </a:pPr>
            <a:r>
              <a:rPr lang="en-US" sz="4000" b="1" kern="1200" dirty="0">
                <a:solidFill>
                  <a:schemeClr val="tx1"/>
                </a:solidFill>
                <a:latin typeface="+mn-lt"/>
                <a:ea typeface="+mj-ea"/>
                <a:cs typeface="+mj-cs"/>
                <a:sym typeface="Roboto Slab Medium"/>
              </a:rPr>
              <a:t>Study Background</a:t>
            </a:r>
          </a:p>
        </p:txBody>
      </p:sp>
      <p:cxnSp>
        <p:nvCxnSpPr>
          <p:cNvPr id="69" name="Straight Connector 68">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3" name="Google Shape;61;p14">
            <a:extLst>
              <a:ext uri="{FF2B5EF4-FFF2-40B4-BE49-F238E27FC236}">
                <a16:creationId xmlns:a16="http://schemas.microsoft.com/office/drawing/2014/main" id="{83847CE7-1C8A-3887-1CF6-815F41A90C48}"/>
              </a:ext>
            </a:extLst>
          </p:cNvPr>
          <p:cNvGraphicFramePr/>
          <p:nvPr>
            <p:extLst>
              <p:ext uri="{D42A27DB-BD31-4B8C-83A1-F6EECF244321}">
                <p14:modId xmlns:p14="http://schemas.microsoft.com/office/powerpoint/2010/main" val="2098313786"/>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5503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28E0E-5671-1E13-46AF-8C8989D0AA15}"/>
              </a:ext>
            </a:extLst>
          </p:cNvPr>
          <p:cNvSpPr>
            <a:spLocks noGrp="1"/>
          </p:cNvSpPr>
          <p:nvPr>
            <p:ph type="title"/>
          </p:nvPr>
        </p:nvSpPr>
        <p:spPr>
          <a:xfrm>
            <a:off x="890016" y="548640"/>
            <a:ext cx="10393680" cy="1179576"/>
          </a:xfrm>
        </p:spPr>
        <p:txBody>
          <a:bodyPr>
            <a:noAutofit/>
          </a:bodyPr>
          <a:lstStyle/>
          <a:p>
            <a:pPr algn="ctr"/>
            <a:r>
              <a:rPr lang="en-US" sz="4000" b="1" dirty="0">
                <a:latin typeface="+mn-lt"/>
              </a:rPr>
              <a:t>Eating Habits At NMU Facilities Other Than Northern Lights Dining</a:t>
            </a:r>
          </a:p>
        </p:txBody>
      </p:sp>
      <p:pic>
        <p:nvPicPr>
          <p:cNvPr id="8" name="Picture 7">
            <a:extLst>
              <a:ext uri="{FF2B5EF4-FFF2-40B4-BE49-F238E27FC236}">
                <a16:creationId xmlns:a16="http://schemas.microsoft.com/office/drawing/2014/main" id="{4785BA3E-E218-FC08-F6B2-42F5CADB14C9}"/>
              </a:ext>
            </a:extLst>
          </p:cNvPr>
          <p:cNvPicPr>
            <a:picLocks noChangeAspect="1"/>
          </p:cNvPicPr>
          <p:nvPr/>
        </p:nvPicPr>
        <p:blipFill>
          <a:blip r:embed="rId2"/>
          <a:srcRect r="25573" b="1"/>
          <a:stretch/>
        </p:blipFill>
        <p:spPr>
          <a:xfrm>
            <a:off x="406400" y="2478024"/>
            <a:ext cx="6511759" cy="4002690"/>
          </a:xfrm>
          <a:prstGeom prst="rect">
            <a:avLst/>
          </a:prstGeom>
        </p:spPr>
      </p:pic>
      <p:sp>
        <p:nvSpPr>
          <p:cNvPr id="5" name="Content Placeholder 4">
            <a:extLst>
              <a:ext uri="{FF2B5EF4-FFF2-40B4-BE49-F238E27FC236}">
                <a16:creationId xmlns:a16="http://schemas.microsoft.com/office/drawing/2014/main" id="{45A7D770-5576-DB4F-65D4-AF5AA80D773B}"/>
              </a:ext>
            </a:extLst>
          </p:cNvPr>
          <p:cNvSpPr>
            <a:spLocks noGrp="1"/>
          </p:cNvSpPr>
          <p:nvPr>
            <p:ph idx="1"/>
          </p:nvPr>
        </p:nvSpPr>
        <p:spPr>
          <a:xfrm>
            <a:off x="7324559" y="2478024"/>
            <a:ext cx="4613441" cy="3694176"/>
          </a:xfrm>
        </p:spPr>
        <p:txBody>
          <a:bodyPr anchor="ctr">
            <a:normAutofit/>
          </a:bodyPr>
          <a:lstStyle/>
          <a:p>
            <a:r>
              <a:rPr lang="en-US" sz="2400" dirty="0"/>
              <a:t>Take enough food</a:t>
            </a:r>
          </a:p>
          <a:p>
            <a:pPr marL="690792" indent="-202043"/>
            <a:r>
              <a:rPr lang="en-US" sz="2400" dirty="0"/>
              <a:t>Majority take enough food (61%)</a:t>
            </a:r>
          </a:p>
          <a:p>
            <a:pPr marL="690792" indent="-202043"/>
            <a:r>
              <a:rPr lang="en-US" sz="2400" dirty="0"/>
              <a:t>32% sometimes</a:t>
            </a:r>
          </a:p>
          <a:p>
            <a:pPr marL="690792" indent="-202043"/>
            <a:endParaRPr lang="en-US" sz="1800" dirty="0"/>
          </a:p>
          <a:p>
            <a:pPr marL="690792" indent="-202043"/>
            <a:endParaRPr lang="en-US" sz="1800" dirty="0"/>
          </a:p>
          <a:p>
            <a:pPr marL="690792" indent="-202043"/>
            <a:endParaRPr lang="en-US" sz="1800" dirty="0"/>
          </a:p>
          <a:p>
            <a:pPr marL="690792" indent="-202043"/>
            <a:endParaRPr lang="en-US" sz="1800" dirty="0"/>
          </a:p>
          <a:p>
            <a:pPr marL="690792" indent="-202043"/>
            <a:endParaRPr lang="en-US" sz="1800" dirty="0"/>
          </a:p>
          <a:p>
            <a:pPr marL="690792" indent="-202043"/>
            <a:endParaRPr lang="en-US" sz="1800" dirty="0"/>
          </a:p>
        </p:txBody>
      </p:sp>
    </p:spTree>
    <p:extLst>
      <p:ext uri="{BB962C8B-B14F-4D97-AF65-F5344CB8AC3E}">
        <p14:creationId xmlns:p14="http://schemas.microsoft.com/office/powerpoint/2010/main" val="252714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000"/>
                                        <p:tgtEl>
                                          <p:spTgt spid="5">
                                            <p:txEl>
                                              <p:pRg st="1" end="1"/>
                                            </p:txEl>
                                          </p:spTgt>
                                        </p:tgtEl>
                                      </p:cBhvr>
                                    </p:animEffect>
                                    <p:anim calcmode="lin" valueType="num">
                                      <p:cBhvr>
                                        <p:cTn id="2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1000"/>
                                        <p:tgtEl>
                                          <p:spTgt spid="5">
                                            <p:txEl>
                                              <p:pRg st="2" end="2"/>
                                            </p:txEl>
                                          </p:spTgt>
                                        </p:tgtEl>
                                      </p:cBhvr>
                                    </p:animEffect>
                                    <p:anim calcmode="lin" valueType="num">
                                      <p:cBhvr>
                                        <p:cTn id="3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541"/>
        <p:cNvGrpSpPr/>
        <p:nvPr/>
      </p:nvGrpSpPr>
      <p:grpSpPr>
        <a:xfrm>
          <a:off x="0" y="0"/>
          <a:ext cx="0" cy="0"/>
          <a:chOff x="0" y="0"/>
          <a:chExt cx="0" cy="0"/>
        </a:xfrm>
      </p:grpSpPr>
      <p:sp>
        <p:nvSpPr>
          <p:cNvPr id="542" name="Google Shape;542;p64"/>
          <p:cNvSpPr txBox="1">
            <a:spLocks noGrp="1"/>
          </p:cNvSpPr>
          <p:nvPr>
            <p:ph type="title"/>
          </p:nvPr>
        </p:nvSpPr>
        <p:spPr>
          <a:xfrm>
            <a:off x="2103121" y="310343"/>
            <a:ext cx="7985759" cy="868823"/>
          </a:xfrm>
          <a:prstGeom prst="rect">
            <a:avLst/>
          </a:prstGeom>
        </p:spPr>
        <p:txBody>
          <a:bodyPr spcFirstLastPara="1" vert="horz" lIns="91440" tIns="45720" rIns="91440" bIns="45720" rtlCol="0" anchor="ctr" anchorCtr="0">
            <a:noAutofit/>
          </a:bodyPr>
          <a:lstStyle/>
          <a:p>
            <a:pPr>
              <a:spcBef>
                <a:spcPct val="0"/>
              </a:spcBef>
            </a:pPr>
            <a:r>
              <a:rPr lang="en-US" sz="3200" b="1" kern="1200" dirty="0">
                <a:solidFill>
                  <a:schemeClr val="tx1"/>
                </a:solidFill>
                <a:latin typeface="+mn-lt"/>
                <a:ea typeface="+mj-ea"/>
                <a:cs typeface="+mj-cs"/>
              </a:rPr>
              <a:t>Student Perception on Whether They Waste A Lot Of Food At Any NMU Dining Facility</a:t>
            </a:r>
          </a:p>
        </p:txBody>
      </p:sp>
      <p:sp>
        <p:nvSpPr>
          <p:cNvPr id="544" name="Google Shape;544;p64"/>
          <p:cNvSpPr txBox="1"/>
          <p:nvPr/>
        </p:nvSpPr>
        <p:spPr>
          <a:xfrm>
            <a:off x="2615738" y="1263807"/>
            <a:ext cx="6960524" cy="598516"/>
          </a:xfrm>
          <a:prstGeom prst="rect">
            <a:avLst/>
          </a:prstGeom>
        </p:spPr>
        <p:txBody>
          <a:bodyPr spcFirstLastPara="1" vert="horz" lIns="91440" tIns="45720" rIns="91440" bIns="45720" rtlCol="0" anchor="ctr" anchorCtr="0">
            <a:noAutofit/>
          </a:bodyPr>
          <a:lstStyle/>
          <a:p>
            <a:pPr algn="ctr" defTabSz="914400">
              <a:lnSpc>
                <a:spcPct val="90000"/>
              </a:lnSpc>
              <a:spcBef>
                <a:spcPts val="1000"/>
              </a:spcBef>
            </a:pPr>
            <a:r>
              <a:rPr lang="en-US" sz="2800" kern="1200" dirty="0">
                <a:solidFill>
                  <a:schemeClr val="bg1"/>
                </a:solidFill>
                <a:latin typeface="+mn-lt"/>
                <a:ea typeface="+mn-ea"/>
                <a:cs typeface="+mn-cs"/>
                <a:sym typeface="Montserrat"/>
              </a:rPr>
              <a:t>Majority waste much food </a:t>
            </a:r>
          </a:p>
        </p:txBody>
      </p:sp>
      <p:pic>
        <p:nvPicPr>
          <p:cNvPr id="5" name="Picture 4">
            <a:extLst>
              <a:ext uri="{FF2B5EF4-FFF2-40B4-BE49-F238E27FC236}">
                <a16:creationId xmlns:a16="http://schemas.microsoft.com/office/drawing/2014/main" id="{EB2AA3CA-00B5-A2F8-2B94-438223978C34}"/>
              </a:ext>
            </a:extLst>
          </p:cNvPr>
          <p:cNvPicPr>
            <a:picLocks noChangeAspect="1"/>
          </p:cNvPicPr>
          <p:nvPr/>
        </p:nvPicPr>
        <p:blipFill>
          <a:blip r:embed="rId3"/>
          <a:stretch>
            <a:fillRect/>
          </a:stretch>
        </p:blipFill>
        <p:spPr>
          <a:xfrm>
            <a:off x="385572" y="2802961"/>
            <a:ext cx="11420856" cy="276955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541"/>
        <p:cNvGrpSpPr/>
        <p:nvPr/>
      </p:nvGrpSpPr>
      <p:grpSpPr>
        <a:xfrm>
          <a:off x="0" y="0"/>
          <a:ext cx="0" cy="0"/>
          <a:chOff x="0" y="0"/>
          <a:chExt cx="0" cy="0"/>
        </a:xfrm>
      </p:grpSpPr>
      <p:sp>
        <p:nvSpPr>
          <p:cNvPr id="542" name="Google Shape;542;p64"/>
          <p:cNvSpPr txBox="1">
            <a:spLocks noGrp="1"/>
          </p:cNvSpPr>
          <p:nvPr>
            <p:ph type="title"/>
          </p:nvPr>
        </p:nvSpPr>
        <p:spPr>
          <a:xfrm>
            <a:off x="477981" y="1122363"/>
            <a:ext cx="4023360" cy="3204134"/>
          </a:xfrm>
          <a:prstGeom prst="rect">
            <a:avLst/>
          </a:prstGeom>
        </p:spPr>
        <p:txBody>
          <a:bodyPr spcFirstLastPara="1" vert="horz" lIns="91440" tIns="45720" rIns="91440" bIns="45720" rtlCol="0" anchor="b" anchorCtr="0">
            <a:normAutofit/>
          </a:bodyPr>
          <a:lstStyle/>
          <a:p>
            <a:pPr algn="l">
              <a:spcBef>
                <a:spcPct val="0"/>
              </a:spcBef>
            </a:pPr>
            <a:r>
              <a:rPr lang="en-US" b="1" dirty="0">
                <a:latin typeface="+mn-lt"/>
              </a:rPr>
              <a:t>How Often Students Thrash Unfinished Food At NMU Dining Facilities</a:t>
            </a:r>
          </a:p>
        </p:txBody>
      </p:sp>
      <p:pic>
        <p:nvPicPr>
          <p:cNvPr id="4" name="Picture 3">
            <a:extLst>
              <a:ext uri="{FF2B5EF4-FFF2-40B4-BE49-F238E27FC236}">
                <a16:creationId xmlns:a16="http://schemas.microsoft.com/office/drawing/2014/main" id="{45428121-EBEB-E489-E7BF-9826D025E375}"/>
              </a:ext>
            </a:extLst>
          </p:cNvPr>
          <p:cNvPicPr>
            <a:picLocks noChangeAspect="1"/>
          </p:cNvPicPr>
          <p:nvPr/>
        </p:nvPicPr>
        <p:blipFill>
          <a:blip r:embed="rId3"/>
          <a:srcRect l="16487" r="17839"/>
          <a:stretch/>
        </p:blipFill>
        <p:spPr>
          <a:xfrm>
            <a:off x="4868487" y="10"/>
            <a:ext cx="7323513" cy="6857990"/>
          </a:xfrm>
          <a:prstGeom prst="rect">
            <a:avLst/>
          </a:prstGeom>
        </p:spPr>
      </p:pic>
    </p:spTree>
    <p:extLst>
      <p:ext uri="{BB962C8B-B14F-4D97-AF65-F5344CB8AC3E}">
        <p14:creationId xmlns:p14="http://schemas.microsoft.com/office/powerpoint/2010/main" val="3585884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541"/>
        <p:cNvGrpSpPr/>
        <p:nvPr/>
      </p:nvGrpSpPr>
      <p:grpSpPr>
        <a:xfrm>
          <a:off x="0" y="0"/>
          <a:ext cx="0" cy="0"/>
          <a:chOff x="0" y="0"/>
          <a:chExt cx="0" cy="0"/>
        </a:xfrm>
      </p:grpSpPr>
      <p:sp>
        <p:nvSpPr>
          <p:cNvPr id="542" name="Google Shape;542;p64"/>
          <p:cNvSpPr txBox="1">
            <a:spLocks noGrp="1"/>
          </p:cNvSpPr>
          <p:nvPr>
            <p:ph type="title"/>
          </p:nvPr>
        </p:nvSpPr>
        <p:spPr>
          <a:xfrm>
            <a:off x="635350" y="236139"/>
            <a:ext cx="10821442" cy="740461"/>
          </a:xfrm>
          <a:prstGeom prst="rect">
            <a:avLst/>
          </a:prstGeom>
        </p:spPr>
        <p:txBody>
          <a:bodyPr spcFirstLastPara="1" vert="horz" wrap="square" lIns="110818" tIns="110818" rIns="110818" bIns="110818" rtlCol="0" anchor="t" anchorCtr="0">
            <a:noAutofit/>
          </a:bodyPr>
          <a:lstStyle/>
          <a:p>
            <a:r>
              <a:rPr lang="en-US" sz="4000" b="1" dirty="0">
                <a:solidFill>
                  <a:schemeClr val="tx1"/>
                </a:solidFill>
                <a:latin typeface="+mn-lt"/>
              </a:rPr>
              <a:t>How Often Students Leave Uneaten Food When They Eat Alone At NMU Dining Facilities</a:t>
            </a:r>
          </a:p>
        </p:txBody>
      </p:sp>
      <p:pic>
        <p:nvPicPr>
          <p:cNvPr id="3" name="Picture 2">
            <a:extLst>
              <a:ext uri="{FF2B5EF4-FFF2-40B4-BE49-F238E27FC236}">
                <a16:creationId xmlns:a16="http://schemas.microsoft.com/office/drawing/2014/main" id="{C0E5B77F-1E5D-8016-44FA-6AF27DA30904}"/>
              </a:ext>
            </a:extLst>
          </p:cNvPr>
          <p:cNvPicPr>
            <a:picLocks noChangeAspect="1"/>
          </p:cNvPicPr>
          <p:nvPr/>
        </p:nvPicPr>
        <p:blipFill>
          <a:blip r:embed="rId3"/>
          <a:stretch>
            <a:fillRect/>
          </a:stretch>
        </p:blipFill>
        <p:spPr>
          <a:xfrm>
            <a:off x="635350" y="1587102"/>
            <a:ext cx="10352943" cy="4937223"/>
          </a:xfrm>
          <a:prstGeom prst="rect">
            <a:avLst/>
          </a:prstGeom>
        </p:spPr>
      </p:pic>
      <p:sp>
        <p:nvSpPr>
          <p:cNvPr id="4" name="TextBox 3">
            <a:extLst>
              <a:ext uri="{FF2B5EF4-FFF2-40B4-BE49-F238E27FC236}">
                <a16:creationId xmlns:a16="http://schemas.microsoft.com/office/drawing/2014/main" id="{FCF26228-DF8B-7D1C-0F3A-3F11B01B5206}"/>
              </a:ext>
            </a:extLst>
          </p:cNvPr>
          <p:cNvSpPr txBox="1"/>
          <p:nvPr/>
        </p:nvSpPr>
        <p:spPr>
          <a:xfrm>
            <a:off x="3377184" y="1731264"/>
            <a:ext cx="7485888" cy="1200329"/>
          </a:xfrm>
          <a:prstGeom prst="rect">
            <a:avLst/>
          </a:prstGeom>
          <a:noFill/>
        </p:spPr>
        <p:txBody>
          <a:bodyPr wrap="square">
            <a:spAutoFit/>
          </a:bodyPr>
          <a:lstStyle/>
          <a:p>
            <a:r>
              <a:rPr lang="en-US" dirty="0"/>
              <a:t>NLD: Portion size and control - “You look across the dining hall, and you see people with a bowl with a bunch of food and one bite taken out of it...And then it is thrown away.” and ‘” it is weird to not be able to just pick and choose like a buffet”</a:t>
            </a:r>
          </a:p>
        </p:txBody>
      </p:sp>
    </p:spTree>
    <p:extLst>
      <p:ext uri="{BB962C8B-B14F-4D97-AF65-F5344CB8AC3E}">
        <p14:creationId xmlns:p14="http://schemas.microsoft.com/office/powerpoint/2010/main" val="310070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2"/>
                                        </p:tgtEl>
                                        <p:attrNameLst>
                                          <p:attrName>style.visibility</p:attrName>
                                        </p:attrNameLst>
                                      </p:cBhvr>
                                      <p:to>
                                        <p:strVal val="visible"/>
                                      </p:to>
                                    </p:set>
                                    <p:animEffect transition="in" filter="fade">
                                      <p:cBhvr>
                                        <p:cTn id="7" dur="1000"/>
                                        <p:tgtEl>
                                          <p:spTgt spid="542"/>
                                        </p:tgtEl>
                                      </p:cBhvr>
                                    </p:animEffect>
                                    <p:anim calcmode="lin" valueType="num">
                                      <p:cBhvr>
                                        <p:cTn id="8" dur="1000" fill="hold"/>
                                        <p:tgtEl>
                                          <p:spTgt spid="542"/>
                                        </p:tgtEl>
                                        <p:attrNameLst>
                                          <p:attrName>ppt_x</p:attrName>
                                        </p:attrNameLst>
                                      </p:cBhvr>
                                      <p:tavLst>
                                        <p:tav tm="0">
                                          <p:val>
                                            <p:strVal val="#ppt_x"/>
                                          </p:val>
                                        </p:tav>
                                        <p:tav tm="100000">
                                          <p:val>
                                            <p:strVal val="#ppt_x"/>
                                          </p:val>
                                        </p:tav>
                                      </p:tavLst>
                                    </p:anim>
                                    <p:anim calcmode="lin" valueType="num">
                                      <p:cBhvr>
                                        <p:cTn id="9" dur="1000" fill="hold"/>
                                        <p:tgtEl>
                                          <p:spTgt spid="54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541"/>
        <p:cNvGrpSpPr/>
        <p:nvPr/>
      </p:nvGrpSpPr>
      <p:grpSpPr>
        <a:xfrm>
          <a:off x="0" y="0"/>
          <a:ext cx="0" cy="0"/>
          <a:chOff x="0" y="0"/>
          <a:chExt cx="0" cy="0"/>
        </a:xfrm>
      </p:grpSpPr>
      <p:sp>
        <p:nvSpPr>
          <p:cNvPr id="542" name="Google Shape;542;p64"/>
          <p:cNvSpPr txBox="1">
            <a:spLocks noGrp="1"/>
          </p:cNvSpPr>
          <p:nvPr>
            <p:ph type="title"/>
          </p:nvPr>
        </p:nvSpPr>
        <p:spPr>
          <a:xfrm>
            <a:off x="207264" y="329572"/>
            <a:ext cx="11162401" cy="740461"/>
          </a:xfrm>
          <a:prstGeom prst="rect">
            <a:avLst/>
          </a:prstGeom>
        </p:spPr>
        <p:txBody>
          <a:bodyPr spcFirstLastPara="1" vert="horz" wrap="square" lIns="110818" tIns="110818" rIns="110818" bIns="110818" rtlCol="0" anchor="t" anchorCtr="0">
            <a:noAutofit/>
          </a:bodyPr>
          <a:lstStyle/>
          <a:p>
            <a:r>
              <a:rPr lang="en-US" sz="4000" b="1">
                <a:solidFill>
                  <a:schemeClr val="tx1"/>
                </a:solidFill>
                <a:latin typeface="+mn-lt"/>
              </a:rPr>
              <a:t>How Much Of Initial Food Usually Throw Into Trash</a:t>
            </a:r>
            <a:endParaRPr lang="en-US" sz="4000" b="1" dirty="0">
              <a:solidFill>
                <a:schemeClr val="tx1"/>
              </a:solidFill>
              <a:latin typeface="+mn-lt"/>
            </a:endParaRPr>
          </a:p>
        </p:txBody>
      </p:sp>
      <p:pic>
        <p:nvPicPr>
          <p:cNvPr id="6" name="Picture 5">
            <a:extLst>
              <a:ext uri="{FF2B5EF4-FFF2-40B4-BE49-F238E27FC236}">
                <a16:creationId xmlns:a16="http://schemas.microsoft.com/office/drawing/2014/main" id="{3C83AA96-BE3B-0C0E-B754-67685A5F26B7}"/>
              </a:ext>
            </a:extLst>
          </p:cNvPr>
          <p:cNvPicPr>
            <a:picLocks noChangeAspect="1"/>
          </p:cNvPicPr>
          <p:nvPr/>
        </p:nvPicPr>
        <p:blipFill>
          <a:blip r:embed="rId3"/>
          <a:stretch>
            <a:fillRect/>
          </a:stretch>
        </p:blipFill>
        <p:spPr>
          <a:xfrm>
            <a:off x="1310968" y="1462548"/>
            <a:ext cx="9370565" cy="4685282"/>
          </a:xfrm>
          <a:prstGeom prst="rect">
            <a:avLst/>
          </a:prstGeom>
        </p:spPr>
      </p:pic>
    </p:spTree>
    <p:extLst>
      <p:ext uri="{BB962C8B-B14F-4D97-AF65-F5344CB8AC3E}">
        <p14:creationId xmlns:p14="http://schemas.microsoft.com/office/powerpoint/2010/main" val="1123163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541"/>
        <p:cNvGrpSpPr/>
        <p:nvPr/>
      </p:nvGrpSpPr>
      <p:grpSpPr>
        <a:xfrm>
          <a:off x="0" y="0"/>
          <a:ext cx="0" cy="0"/>
          <a:chOff x="0" y="0"/>
          <a:chExt cx="0" cy="0"/>
        </a:xfrm>
      </p:grpSpPr>
      <p:sp>
        <p:nvSpPr>
          <p:cNvPr id="542" name="Google Shape;542;p64"/>
          <p:cNvSpPr txBox="1">
            <a:spLocks noGrp="1"/>
          </p:cNvSpPr>
          <p:nvPr>
            <p:ph type="title"/>
          </p:nvPr>
        </p:nvSpPr>
        <p:spPr>
          <a:xfrm>
            <a:off x="548223" y="333675"/>
            <a:ext cx="10821442" cy="740461"/>
          </a:xfrm>
          <a:prstGeom prst="rect">
            <a:avLst/>
          </a:prstGeom>
        </p:spPr>
        <p:txBody>
          <a:bodyPr spcFirstLastPara="1" vert="horz" wrap="square" lIns="110818" tIns="110818" rIns="110818" bIns="110818" rtlCol="0" anchor="t" anchorCtr="0">
            <a:noAutofit/>
          </a:bodyPr>
          <a:lstStyle/>
          <a:p>
            <a:r>
              <a:rPr lang="en-US" sz="4000" b="1">
                <a:solidFill>
                  <a:schemeClr val="tx1"/>
                </a:solidFill>
                <a:latin typeface="+mn-lt"/>
              </a:rPr>
              <a:t>How Much Food Students Waste At Home Versus At NMU Dining Facility</a:t>
            </a:r>
            <a:endParaRPr lang="en-US" sz="4000" b="1" dirty="0">
              <a:solidFill>
                <a:schemeClr val="tx1"/>
              </a:solidFill>
              <a:latin typeface="+mn-lt"/>
            </a:endParaRPr>
          </a:p>
        </p:txBody>
      </p:sp>
      <p:pic>
        <p:nvPicPr>
          <p:cNvPr id="4" name="Picture 3">
            <a:extLst>
              <a:ext uri="{FF2B5EF4-FFF2-40B4-BE49-F238E27FC236}">
                <a16:creationId xmlns:a16="http://schemas.microsoft.com/office/drawing/2014/main" id="{CC87697E-04A0-D8B4-479F-75879BE55799}"/>
              </a:ext>
            </a:extLst>
          </p:cNvPr>
          <p:cNvPicPr>
            <a:picLocks noChangeAspect="1"/>
          </p:cNvPicPr>
          <p:nvPr/>
        </p:nvPicPr>
        <p:blipFill>
          <a:blip r:embed="rId3"/>
          <a:stretch>
            <a:fillRect/>
          </a:stretch>
        </p:blipFill>
        <p:spPr>
          <a:xfrm>
            <a:off x="951793" y="1731264"/>
            <a:ext cx="10575167" cy="4793061"/>
          </a:xfrm>
          <a:prstGeom prst="rect">
            <a:avLst/>
          </a:prstGeom>
        </p:spPr>
      </p:pic>
    </p:spTree>
    <p:extLst>
      <p:ext uri="{BB962C8B-B14F-4D97-AF65-F5344CB8AC3E}">
        <p14:creationId xmlns:p14="http://schemas.microsoft.com/office/powerpoint/2010/main" val="2420410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541"/>
        <p:cNvGrpSpPr/>
        <p:nvPr/>
      </p:nvGrpSpPr>
      <p:grpSpPr>
        <a:xfrm>
          <a:off x="0" y="0"/>
          <a:ext cx="0" cy="0"/>
          <a:chOff x="0" y="0"/>
          <a:chExt cx="0" cy="0"/>
        </a:xfrm>
      </p:grpSpPr>
      <p:sp>
        <p:nvSpPr>
          <p:cNvPr id="542" name="Google Shape;542;p64"/>
          <p:cNvSpPr txBox="1">
            <a:spLocks noGrp="1"/>
          </p:cNvSpPr>
          <p:nvPr>
            <p:ph type="title"/>
          </p:nvPr>
        </p:nvSpPr>
        <p:spPr>
          <a:xfrm>
            <a:off x="0" y="333675"/>
            <a:ext cx="12021312" cy="740461"/>
          </a:xfrm>
          <a:prstGeom prst="rect">
            <a:avLst/>
          </a:prstGeom>
        </p:spPr>
        <p:txBody>
          <a:bodyPr spcFirstLastPara="1" vert="horz" wrap="square" lIns="110818" tIns="110818" rIns="110818" bIns="110818" rtlCol="0" anchor="t" anchorCtr="0">
            <a:noAutofit/>
          </a:bodyPr>
          <a:lstStyle/>
          <a:p>
            <a:r>
              <a:rPr lang="en-US" b="1" dirty="0">
                <a:solidFill>
                  <a:schemeClr val="tx1"/>
                </a:solidFill>
                <a:latin typeface="+mn-lt"/>
              </a:rPr>
              <a:t>Reasons Students Do Not Finish Their Food At NMU Dining Facilities</a:t>
            </a:r>
          </a:p>
        </p:txBody>
      </p:sp>
      <p:pic>
        <p:nvPicPr>
          <p:cNvPr id="3" name="Picture 2">
            <a:extLst>
              <a:ext uri="{FF2B5EF4-FFF2-40B4-BE49-F238E27FC236}">
                <a16:creationId xmlns:a16="http://schemas.microsoft.com/office/drawing/2014/main" id="{146D41D3-91E4-F54E-5E04-7E864AEC3F29}"/>
              </a:ext>
            </a:extLst>
          </p:cNvPr>
          <p:cNvPicPr>
            <a:picLocks noChangeAspect="1"/>
          </p:cNvPicPr>
          <p:nvPr/>
        </p:nvPicPr>
        <p:blipFill>
          <a:blip r:embed="rId3"/>
          <a:stretch>
            <a:fillRect/>
          </a:stretch>
        </p:blipFill>
        <p:spPr>
          <a:xfrm>
            <a:off x="619729" y="1707023"/>
            <a:ext cx="10999247" cy="4817301"/>
          </a:xfrm>
          <a:prstGeom prst="rect">
            <a:avLst/>
          </a:prstGeom>
        </p:spPr>
      </p:pic>
      <p:sp>
        <p:nvSpPr>
          <p:cNvPr id="4" name="TextBox 3">
            <a:extLst>
              <a:ext uri="{FF2B5EF4-FFF2-40B4-BE49-F238E27FC236}">
                <a16:creationId xmlns:a16="http://schemas.microsoft.com/office/drawing/2014/main" id="{C313875F-A136-58BC-E2A0-6AF011A01241}"/>
              </a:ext>
            </a:extLst>
          </p:cNvPr>
          <p:cNvSpPr txBox="1"/>
          <p:nvPr/>
        </p:nvSpPr>
        <p:spPr>
          <a:xfrm>
            <a:off x="2093878" y="2505670"/>
            <a:ext cx="6094378" cy="1200329"/>
          </a:xfrm>
          <a:prstGeom prst="rect">
            <a:avLst/>
          </a:prstGeom>
          <a:noFill/>
        </p:spPr>
        <p:txBody>
          <a:bodyPr wrap="square">
            <a:spAutoFit/>
          </a:bodyPr>
          <a:lstStyle/>
          <a:p>
            <a:r>
              <a:rPr lang="en-US" b="1" dirty="0"/>
              <a:t>Pre-plated foods</a:t>
            </a:r>
            <a:r>
              <a:rPr lang="en-US" dirty="0"/>
              <a:t>: "If they put out, like four or five plates, that feel like awkward times in between, like lunch and dinner. They just sit there, and nobody even touches them. So, they will throw them away." </a:t>
            </a:r>
          </a:p>
        </p:txBody>
      </p:sp>
    </p:spTree>
    <p:extLst>
      <p:ext uri="{BB962C8B-B14F-4D97-AF65-F5344CB8AC3E}">
        <p14:creationId xmlns:p14="http://schemas.microsoft.com/office/powerpoint/2010/main" val="34530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42"/>
                                        </p:tgtEl>
                                        <p:attrNameLst>
                                          <p:attrName>style.visibility</p:attrName>
                                        </p:attrNameLst>
                                      </p:cBhvr>
                                      <p:to>
                                        <p:strVal val="visible"/>
                                      </p:to>
                                    </p:set>
                                    <p:animEffect transition="in" filter="fade">
                                      <p:cBhvr>
                                        <p:cTn id="12" dur="1000"/>
                                        <p:tgtEl>
                                          <p:spTgt spid="542"/>
                                        </p:tgtEl>
                                      </p:cBhvr>
                                    </p:animEffect>
                                    <p:anim calcmode="lin" valueType="num">
                                      <p:cBhvr>
                                        <p:cTn id="13" dur="1000" fill="hold"/>
                                        <p:tgtEl>
                                          <p:spTgt spid="542"/>
                                        </p:tgtEl>
                                        <p:attrNameLst>
                                          <p:attrName>ppt_x</p:attrName>
                                        </p:attrNameLst>
                                      </p:cBhvr>
                                      <p:tavLst>
                                        <p:tav tm="0">
                                          <p:val>
                                            <p:strVal val="#ppt_x"/>
                                          </p:val>
                                        </p:tav>
                                        <p:tav tm="100000">
                                          <p:val>
                                            <p:strVal val="#ppt_x"/>
                                          </p:val>
                                        </p:tav>
                                      </p:tavLst>
                                    </p:anim>
                                    <p:anim calcmode="lin" valueType="num">
                                      <p:cBhvr>
                                        <p:cTn id="14" dur="1000" fill="hold"/>
                                        <p:tgtEl>
                                          <p:spTgt spid="5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541"/>
        <p:cNvGrpSpPr/>
        <p:nvPr/>
      </p:nvGrpSpPr>
      <p:grpSpPr>
        <a:xfrm>
          <a:off x="0" y="0"/>
          <a:ext cx="0" cy="0"/>
          <a:chOff x="0" y="0"/>
          <a:chExt cx="0" cy="0"/>
        </a:xfrm>
      </p:grpSpPr>
      <p:sp>
        <p:nvSpPr>
          <p:cNvPr id="542" name="Google Shape;542;p64"/>
          <p:cNvSpPr txBox="1">
            <a:spLocks noGrp="1"/>
          </p:cNvSpPr>
          <p:nvPr>
            <p:ph type="title"/>
          </p:nvPr>
        </p:nvSpPr>
        <p:spPr>
          <a:xfrm>
            <a:off x="-312836" y="1195515"/>
            <a:ext cx="5634136" cy="3204134"/>
          </a:xfrm>
          <a:prstGeom prst="ellipse">
            <a:avLst/>
          </a:prstGeom>
        </p:spPr>
        <p:txBody>
          <a:bodyPr spcFirstLastPara="1" vert="horz" lIns="91440" tIns="45720" rIns="91440" bIns="45720" rtlCol="0" anchor="b" anchorCtr="0">
            <a:noAutofit/>
          </a:bodyPr>
          <a:lstStyle/>
          <a:p>
            <a:pPr algn="l">
              <a:spcBef>
                <a:spcPct val="0"/>
              </a:spcBef>
            </a:pPr>
            <a:r>
              <a:rPr lang="en-US" b="1" kern="1200" dirty="0">
                <a:solidFill>
                  <a:schemeClr val="tx1"/>
                </a:solidFill>
                <a:latin typeface="+mn-lt"/>
                <a:ea typeface="+mj-ea"/>
                <a:cs typeface="+mj-cs"/>
              </a:rPr>
              <a:t>Awareness of NMU Dining Food Waste Diversion For Composting</a:t>
            </a:r>
          </a:p>
        </p:txBody>
      </p:sp>
      <p:pic>
        <p:nvPicPr>
          <p:cNvPr id="4" name="Picture 3">
            <a:extLst>
              <a:ext uri="{FF2B5EF4-FFF2-40B4-BE49-F238E27FC236}">
                <a16:creationId xmlns:a16="http://schemas.microsoft.com/office/drawing/2014/main" id="{F14EA30D-7890-B911-9E93-CB584A5F3BAC}"/>
              </a:ext>
            </a:extLst>
          </p:cNvPr>
          <p:cNvPicPr>
            <a:picLocks noChangeAspect="1"/>
          </p:cNvPicPr>
          <p:nvPr/>
        </p:nvPicPr>
        <p:blipFill>
          <a:blip r:embed="rId3"/>
          <a:stretch>
            <a:fillRect/>
          </a:stretch>
        </p:blipFill>
        <p:spPr>
          <a:xfrm>
            <a:off x="5414356" y="653652"/>
            <a:ext cx="6408836" cy="5399443"/>
          </a:xfrm>
          <a:prstGeom prst="rect">
            <a:avLst/>
          </a:prstGeom>
        </p:spPr>
      </p:pic>
    </p:spTree>
    <p:extLst>
      <p:ext uri="{BB962C8B-B14F-4D97-AF65-F5344CB8AC3E}">
        <p14:creationId xmlns:p14="http://schemas.microsoft.com/office/powerpoint/2010/main" val="11069669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541"/>
        <p:cNvGrpSpPr/>
        <p:nvPr/>
      </p:nvGrpSpPr>
      <p:grpSpPr>
        <a:xfrm>
          <a:off x="0" y="0"/>
          <a:ext cx="0" cy="0"/>
          <a:chOff x="0" y="0"/>
          <a:chExt cx="0" cy="0"/>
        </a:xfrm>
      </p:grpSpPr>
      <p:sp>
        <p:nvSpPr>
          <p:cNvPr id="542" name="Google Shape;542;p64"/>
          <p:cNvSpPr txBox="1">
            <a:spLocks noGrp="1"/>
          </p:cNvSpPr>
          <p:nvPr>
            <p:ph type="title"/>
          </p:nvPr>
        </p:nvSpPr>
        <p:spPr>
          <a:xfrm>
            <a:off x="-564639" y="3640975"/>
            <a:ext cx="6456072" cy="3217025"/>
          </a:xfrm>
          <a:prstGeom prst="ellipse">
            <a:avLst/>
          </a:prstGeom>
        </p:spPr>
        <p:txBody>
          <a:bodyPr spcFirstLastPara="1" vert="horz" lIns="91440" tIns="45720" rIns="91440" bIns="45720" rtlCol="0" anchor="b" anchorCtr="0">
            <a:normAutofit fontScale="90000"/>
          </a:bodyPr>
          <a:lstStyle/>
          <a:p>
            <a:pPr algn="l">
              <a:spcBef>
                <a:spcPct val="0"/>
              </a:spcBef>
            </a:pPr>
            <a:r>
              <a:rPr lang="en-US" b="1" kern="1200" dirty="0">
                <a:latin typeface="+mn-lt"/>
                <a:ea typeface="+mj-ea"/>
                <a:cs typeface="+mj-cs"/>
              </a:rPr>
              <a:t>Whether Lack of Food Waste Diversion For Composting Affects Food-wasting Behavior</a:t>
            </a:r>
            <a:br>
              <a:rPr lang="en-US" sz="2600" b="1" kern="1200" dirty="0">
                <a:solidFill>
                  <a:schemeClr val="tx1"/>
                </a:solidFill>
                <a:latin typeface="+mj-lt"/>
                <a:ea typeface="+mj-ea"/>
                <a:cs typeface="+mj-cs"/>
              </a:rPr>
            </a:br>
            <a:br>
              <a:rPr lang="en-US" sz="2600" b="1" kern="1200" dirty="0">
                <a:solidFill>
                  <a:schemeClr val="tx1"/>
                </a:solidFill>
                <a:latin typeface="+mj-lt"/>
                <a:ea typeface="+mj-ea"/>
                <a:cs typeface="+mj-cs"/>
              </a:rPr>
            </a:br>
            <a:br>
              <a:rPr lang="en-US" sz="2600" b="1" kern="1200" dirty="0">
                <a:solidFill>
                  <a:schemeClr val="tx1"/>
                </a:solidFill>
                <a:latin typeface="+mj-lt"/>
                <a:ea typeface="+mj-ea"/>
                <a:cs typeface="+mj-cs"/>
              </a:rPr>
            </a:br>
            <a:br>
              <a:rPr lang="en-US" sz="2600" b="1" kern="1200" dirty="0">
                <a:solidFill>
                  <a:schemeClr val="tx1"/>
                </a:solidFill>
                <a:latin typeface="+mj-lt"/>
                <a:ea typeface="+mj-ea"/>
                <a:cs typeface="+mj-cs"/>
              </a:rPr>
            </a:br>
            <a:br>
              <a:rPr lang="en-US" sz="2600" b="1" kern="1200" dirty="0">
                <a:solidFill>
                  <a:schemeClr val="tx1"/>
                </a:solidFill>
                <a:latin typeface="+mj-lt"/>
                <a:ea typeface="+mj-ea"/>
                <a:cs typeface="+mj-cs"/>
              </a:rPr>
            </a:br>
            <a:endParaRPr lang="en-US" sz="2600" b="1" kern="1200" dirty="0">
              <a:solidFill>
                <a:schemeClr val="tx1"/>
              </a:solidFill>
              <a:latin typeface="+mj-lt"/>
              <a:ea typeface="+mj-ea"/>
              <a:cs typeface="+mj-cs"/>
            </a:endParaRPr>
          </a:p>
        </p:txBody>
      </p:sp>
      <p:pic>
        <p:nvPicPr>
          <p:cNvPr id="3" name="Picture 2">
            <a:extLst>
              <a:ext uri="{FF2B5EF4-FFF2-40B4-BE49-F238E27FC236}">
                <a16:creationId xmlns:a16="http://schemas.microsoft.com/office/drawing/2014/main" id="{2BD8B776-7B98-465F-7A13-D8ACDC71672C}"/>
              </a:ext>
            </a:extLst>
          </p:cNvPr>
          <p:cNvPicPr>
            <a:picLocks noChangeAspect="1"/>
          </p:cNvPicPr>
          <p:nvPr/>
        </p:nvPicPr>
        <p:blipFill>
          <a:blip r:embed="rId3"/>
          <a:stretch>
            <a:fillRect/>
          </a:stretch>
        </p:blipFill>
        <p:spPr>
          <a:xfrm>
            <a:off x="5059752" y="426720"/>
            <a:ext cx="6691531" cy="5654343"/>
          </a:xfrm>
          <a:prstGeom prst="rect">
            <a:avLst/>
          </a:prstGeom>
        </p:spPr>
      </p:pic>
    </p:spTree>
    <p:extLst>
      <p:ext uri="{BB962C8B-B14F-4D97-AF65-F5344CB8AC3E}">
        <p14:creationId xmlns:p14="http://schemas.microsoft.com/office/powerpoint/2010/main" val="4006845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549"/>
        <p:cNvGrpSpPr/>
        <p:nvPr/>
      </p:nvGrpSpPr>
      <p:grpSpPr>
        <a:xfrm>
          <a:off x="0" y="0"/>
          <a:ext cx="0" cy="0"/>
          <a:chOff x="0" y="0"/>
          <a:chExt cx="0" cy="0"/>
        </a:xfrm>
      </p:grpSpPr>
      <p:sp>
        <p:nvSpPr>
          <p:cNvPr id="550" name="Google Shape;550;p65"/>
          <p:cNvSpPr txBox="1">
            <a:spLocks noGrp="1"/>
          </p:cNvSpPr>
          <p:nvPr>
            <p:ph type="title"/>
          </p:nvPr>
        </p:nvSpPr>
        <p:spPr>
          <a:xfrm>
            <a:off x="463296" y="179747"/>
            <a:ext cx="11434572" cy="1332062"/>
          </a:xfrm>
          <a:prstGeom prst="rect">
            <a:avLst/>
          </a:prstGeom>
        </p:spPr>
        <p:txBody>
          <a:bodyPr spcFirstLastPara="1" vert="horz" lIns="110818" tIns="110818" rIns="110818" bIns="110818" rtlCol="0" anchor="ctr" anchorCtr="0">
            <a:noAutofit/>
          </a:bodyPr>
          <a:lstStyle/>
          <a:p>
            <a:pPr algn="ctr">
              <a:spcBef>
                <a:spcPts val="0"/>
              </a:spcBef>
            </a:pPr>
            <a:r>
              <a:rPr lang="en-US" sz="4000" b="1" dirty="0">
                <a:latin typeface="+mn-lt"/>
              </a:rPr>
              <a:t> Whether Making Changes To Menu Planning Can Reduce Food Waste at NLD</a:t>
            </a:r>
          </a:p>
        </p:txBody>
      </p:sp>
      <p:pic>
        <p:nvPicPr>
          <p:cNvPr id="3" name="Picture 2">
            <a:extLst>
              <a:ext uri="{FF2B5EF4-FFF2-40B4-BE49-F238E27FC236}">
                <a16:creationId xmlns:a16="http://schemas.microsoft.com/office/drawing/2014/main" id="{F335665E-FEC7-8C51-2D30-B6FFF5688749}"/>
              </a:ext>
            </a:extLst>
          </p:cNvPr>
          <p:cNvPicPr>
            <a:picLocks noChangeAspect="1"/>
          </p:cNvPicPr>
          <p:nvPr/>
        </p:nvPicPr>
        <p:blipFill>
          <a:blip r:embed="rId3"/>
          <a:stretch>
            <a:fillRect/>
          </a:stretch>
        </p:blipFill>
        <p:spPr>
          <a:xfrm>
            <a:off x="763702" y="1511808"/>
            <a:ext cx="10501706" cy="4949952"/>
          </a:xfrm>
          <a:prstGeom prst="rect">
            <a:avLst/>
          </a:prstGeom>
        </p:spPr>
      </p:pic>
      <p:sp>
        <p:nvSpPr>
          <p:cNvPr id="5" name="TextBox 4">
            <a:extLst>
              <a:ext uri="{FF2B5EF4-FFF2-40B4-BE49-F238E27FC236}">
                <a16:creationId xmlns:a16="http://schemas.microsoft.com/office/drawing/2014/main" id="{32352EC8-B326-95B0-DD5E-89634CD9EEF8}"/>
              </a:ext>
            </a:extLst>
          </p:cNvPr>
          <p:cNvSpPr txBox="1"/>
          <p:nvPr/>
        </p:nvSpPr>
        <p:spPr>
          <a:xfrm>
            <a:off x="3023616" y="1938528"/>
            <a:ext cx="8046720" cy="1938992"/>
          </a:xfrm>
          <a:prstGeom prst="rect">
            <a:avLst/>
          </a:prstGeom>
          <a:noFill/>
        </p:spPr>
        <p:txBody>
          <a:bodyPr wrap="square">
            <a:spAutoFit/>
          </a:bodyPr>
          <a:lstStyle/>
          <a:p>
            <a:pPr marL="285750" indent="-285750">
              <a:buFont typeface="Arial" panose="020B0604020202020204" pitchFamily="34" charset="0"/>
              <a:buChar char="•"/>
            </a:pPr>
            <a:r>
              <a:rPr lang="en-US" sz="2000" dirty="0"/>
              <a:t>Easier to overconsume and waste more</a:t>
            </a:r>
          </a:p>
          <a:p>
            <a:pPr marL="633413" indent="-169863">
              <a:buFont typeface="Arial" panose="020B0604020202020204" pitchFamily="34" charset="0"/>
              <a:buChar char="•"/>
            </a:pPr>
            <a:r>
              <a:rPr lang="en-US" sz="2000" dirty="0"/>
              <a:t>Students want to get their money's worth- “if I waste food, so what.”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Mindset ascribed to:</a:t>
            </a:r>
          </a:p>
          <a:p>
            <a:pPr marL="633413" indent="-169863">
              <a:buFont typeface="Arial" panose="020B0604020202020204" pitchFamily="34" charset="0"/>
              <a:buChar char="•"/>
            </a:pPr>
            <a:r>
              <a:rPr lang="en-US" sz="2000" dirty="0"/>
              <a:t>How much a meal plan costs </a:t>
            </a:r>
          </a:p>
          <a:p>
            <a:pPr marL="633413" indent="-169863">
              <a:buFont typeface="Arial" panose="020B0604020202020204" pitchFamily="34" charset="0"/>
              <a:buChar char="•"/>
            </a:pPr>
            <a:r>
              <a:rPr lang="en-US" sz="2000" dirty="0"/>
              <a:t>Wanting to get the most out of their plans</a:t>
            </a:r>
          </a:p>
        </p:txBody>
      </p:sp>
    </p:spTree>
    <p:extLst>
      <p:ext uri="{BB962C8B-B14F-4D97-AF65-F5344CB8AC3E}">
        <p14:creationId xmlns:p14="http://schemas.microsoft.com/office/powerpoint/2010/main" val="338214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0"/>
                                        </p:tgtEl>
                                        <p:attrNameLst>
                                          <p:attrName>style.visibility</p:attrName>
                                        </p:attrNameLst>
                                      </p:cBhvr>
                                      <p:to>
                                        <p:strVal val="visible"/>
                                      </p:to>
                                    </p:set>
                                    <p:animEffect transition="in" filter="fade">
                                      <p:cBhvr>
                                        <p:cTn id="7" dur="1000"/>
                                        <p:tgtEl>
                                          <p:spTgt spid="550"/>
                                        </p:tgtEl>
                                      </p:cBhvr>
                                    </p:animEffect>
                                    <p:anim calcmode="lin" valueType="num">
                                      <p:cBhvr>
                                        <p:cTn id="8" dur="1000" fill="hold"/>
                                        <p:tgtEl>
                                          <p:spTgt spid="550"/>
                                        </p:tgtEl>
                                        <p:attrNameLst>
                                          <p:attrName>ppt_x</p:attrName>
                                        </p:attrNameLst>
                                      </p:cBhvr>
                                      <p:tavLst>
                                        <p:tav tm="0">
                                          <p:val>
                                            <p:strVal val="#ppt_x"/>
                                          </p:val>
                                        </p:tav>
                                        <p:tav tm="100000">
                                          <p:val>
                                            <p:strVal val="#ppt_x"/>
                                          </p:val>
                                        </p:tav>
                                      </p:tavLst>
                                    </p:anim>
                                    <p:anim calcmode="lin" valueType="num">
                                      <p:cBhvr>
                                        <p:cTn id="9" dur="1000" fill="hold"/>
                                        <p:tgtEl>
                                          <p:spTgt spid="5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000"/>
                                        <p:tgtEl>
                                          <p:spTgt spid="5">
                                            <p:txEl>
                                              <p:pRg st="1" end="1"/>
                                            </p:txEl>
                                          </p:spTgt>
                                        </p:tgtEl>
                                      </p:cBhvr>
                                    </p:animEffect>
                                    <p:anim calcmode="lin" valueType="num">
                                      <p:cBhvr>
                                        <p:cTn id="2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1000"/>
                                        <p:tgtEl>
                                          <p:spTgt spid="5">
                                            <p:txEl>
                                              <p:pRg st="3" end="3"/>
                                            </p:txEl>
                                          </p:spTgt>
                                        </p:tgtEl>
                                      </p:cBhvr>
                                    </p:animEffect>
                                    <p:anim calcmode="lin" valueType="num">
                                      <p:cBhvr>
                                        <p:cTn id="3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fade">
                                      <p:cBhvr>
                                        <p:cTn id="34" dur="1000"/>
                                        <p:tgtEl>
                                          <p:spTgt spid="5">
                                            <p:txEl>
                                              <p:pRg st="4" end="4"/>
                                            </p:txEl>
                                          </p:spTgt>
                                        </p:tgtEl>
                                      </p:cBhvr>
                                    </p:animEffect>
                                    <p:anim calcmode="lin" valueType="num">
                                      <p:cBhvr>
                                        <p:cTn id="3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fade">
                                      <p:cBhvr>
                                        <p:cTn id="39" dur="1000"/>
                                        <p:tgtEl>
                                          <p:spTgt spid="5">
                                            <p:txEl>
                                              <p:pRg st="5" end="5"/>
                                            </p:txEl>
                                          </p:spTgt>
                                        </p:tgtEl>
                                      </p:cBhvr>
                                    </p:animEffect>
                                    <p:anim calcmode="lin" valueType="num">
                                      <p:cBhvr>
                                        <p:cTn id="4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9"/>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0EB215C-7839-4CEA-AA02-B8F7755F9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91011C6D-05BE-4D99-8C11-A0E478B129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915134" cy="2251389"/>
          </a:xfrm>
          <a:custGeom>
            <a:avLst/>
            <a:gdLst>
              <a:gd name="connsiteX0" fmla="*/ 0 w 10915134"/>
              <a:gd name="connsiteY0" fmla="*/ 0 h 2251389"/>
              <a:gd name="connsiteX1" fmla="*/ 10915134 w 10915134"/>
              <a:gd name="connsiteY1" fmla="*/ 0 h 2251389"/>
              <a:gd name="connsiteX2" fmla="*/ 10882980 w 10915134"/>
              <a:gd name="connsiteY2" fmla="*/ 49990 h 2251389"/>
              <a:gd name="connsiteX3" fmla="*/ 10834795 w 10915134"/>
              <a:gd name="connsiteY3" fmla="*/ 110024 h 2251389"/>
              <a:gd name="connsiteX4" fmla="*/ 10738392 w 10915134"/>
              <a:gd name="connsiteY4" fmla="*/ 165813 h 2251389"/>
              <a:gd name="connsiteX5" fmla="*/ 10633692 w 10915134"/>
              <a:gd name="connsiteY5" fmla="*/ 209264 h 2251389"/>
              <a:gd name="connsiteX6" fmla="*/ 10586800 w 10915134"/>
              <a:gd name="connsiteY6" fmla="*/ 239716 h 2251389"/>
              <a:gd name="connsiteX7" fmla="*/ 10501658 w 10915134"/>
              <a:gd name="connsiteY7" fmla="*/ 307174 h 2251389"/>
              <a:gd name="connsiteX8" fmla="*/ 10404067 w 10915134"/>
              <a:gd name="connsiteY8" fmla="*/ 412395 h 2251389"/>
              <a:gd name="connsiteX9" fmla="*/ 10380953 w 10915134"/>
              <a:gd name="connsiteY9" fmla="*/ 472334 h 2251389"/>
              <a:gd name="connsiteX10" fmla="*/ 10341416 w 10915134"/>
              <a:gd name="connsiteY10" fmla="*/ 504774 h 2251389"/>
              <a:gd name="connsiteX11" fmla="*/ 10326329 w 10915134"/>
              <a:gd name="connsiteY11" fmla="*/ 523459 h 2251389"/>
              <a:gd name="connsiteX12" fmla="*/ 10298289 w 10915134"/>
              <a:gd name="connsiteY12" fmla="*/ 532173 h 2251389"/>
              <a:gd name="connsiteX13" fmla="*/ 10243127 w 10915134"/>
              <a:gd name="connsiteY13" fmla="*/ 540715 h 2251389"/>
              <a:gd name="connsiteX14" fmla="*/ 10141243 w 10915134"/>
              <a:gd name="connsiteY14" fmla="*/ 592343 h 2251389"/>
              <a:gd name="connsiteX15" fmla="*/ 9940352 w 10915134"/>
              <a:gd name="connsiteY15" fmla="*/ 631518 h 2251389"/>
              <a:gd name="connsiteX16" fmla="*/ 9836226 w 10915134"/>
              <a:gd name="connsiteY16" fmla="*/ 660496 h 2251389"/>
              <a:gd name="connsiteX17" fmla="*/ 9686899 w 10915134"/>
              <a:gd name="connsiteY17" fmla="*/ 683782 h 2251389"/>
              <a:gd name="connsiteX18" fmla="*/ 9578209 w 10915134"/>
              <a:gd name="connsiteY18" fmla="*/ 709781 h 2251389"/>
              <a:gd name="connsiteX19" fmla="*/ 9437298 w 10915134"/>
              <a:gd name="connsiteY19" fmla="*/ 757337 h 2251389"/>
              <a:gd name="connsiteX20" fmla="*/ 9435498 w 10915134"/>
              <a:gd name="connsiteY20" fmla="*/ 759689 h 2251389"/>
              <a:gd name="connsiteX21" fmla="*/ 9413910 w 10915134"/>
              <a:gd name="connsiteY21" fmla="*/ 764531 h 2251389"/>
              <a:gd name="connsiteX22" fmla="*/ 9361370 w 10915134"/>
              <a:gd name="connsiteY22" fmla="*/ 760593 h 2251389"/>
              <a:gd name="connsiteX23" fmla="*/ 9356626 w 10915134"/>
              <a:gd name="connsiteY23" fmla="*/ 764594 h 2251389"/>
              <a:gd name="connsiteX24" fmla="*/ 9311281 w 10915134"/>
              <a:gd name="connsiteY24" fmla="*/ 769260 h 2251389"/>
              <a:gd name="connsiteX25" fmla="*/ 9311173 w 10915134"/>
              <a:gd name="connsiteY25" fmla="*/ 771337 h 2251389"/>
              <a:gd name="connsiteX26" fmla="*/ 9300658 w 10915134"/>
              <a:gd name="connsiteY26" fmla="*/ 781452 h 2251389"/>
              <a:gd name="connsiteX27" fmla="*/ 9279376 w 10915134"/>
              <a:gd name="connsiteY27" fmla="*/ 796188 h 2251389"/>
              <a:gd name="connsiteX28" fmla="*/ 9189502 w 10915134"/>
              <a:gd name="connsiteY28" fmla="*/ 860175 h 2251389"/>
              <a:gd name="connsiteX29" fmla="*/ 9180260 w 10915134"/>
              <a:gd name="connsiteY29" fmla="*/ 862300 h 2251389"/>
              <a:gd name="connsiteX30" fmla="*/ 9180186 w 10915134"/>
              <a:gd name="connsiteY30" fmla="*/ 862799 h 2251389"/>
              <a:gd name="connsiteX31" fmla="*/ 9170652 w 10915134"/>
              <a:gd name="connsiteY31" fmla="*/ 865945 h 2251389"/>
              <a:gd name="connsiteX32" fmla="*/ 9145484 w 10915134"/>
              <a:gd name="connsiteY32" fmla="*/ 870300 h 2251389"/>
              <a:gd name="connsiteX33" fmla="*/ 9140031 w 10915134"/>
              <a:gd name="connsiteY33" fmla="*/ 874741 h 2251389"/>
              <a:gd name="connsiteX34" fmla="*/ 9138892 w 10915134"/>
              <a:gd name="connsiteY34" fmla="*/ 880860 h 2251389"/>
              <a:gd name="connsiteX35" fmla="*/ 9107257 w 10915134"/>
              <a:gd name="connsiteY35" fmla="*/ 903704 h 2251389"/>
              <a:gd name="connsiteX36" fmla="*/ 9034880 w 10915134"/>
              <a:gd name="connsiteY36" fmla="*/ 948837 h 2251389"/>
              <a:gd name="connsiteX37" fmla="*/ 8950600 w 10915134"/>
              <a:gd name="connsiteY37" fmla="*/ 994853 h 2251389"/>
              <a:gd name="connsiteX38" fmla="*/ 8753014 w 10915134"/>
              <a:gd name="connsiteY38" fmla="*/ 1118658 h 2251389"/>
              <a:gd name="connsiteX39" fmla="*/ 8581094 w 10915134"/>
              <a:gd name="connsiteY39" fmla="*/ 1153261 h 2251389"/>
              <a:gd name="connsiteX40" fmla="*/ 8498175 w 10915134"/>
              <a:gd name="connsiteY40" fmla="*/ 1187969 h 2251389"/>
              <a:gd name="connsiteX41" fmla="*/ 8448788 w 10915134"/>
              <a:gd name="connsiteY41" fmla="*/ 1206463 h 2251389"/>
              <a:gd name="connsiteX42" fmla="*/ 8367996 w 10915134"/>
              <a:gd name="connsiteY42" fmla="*/ 1232783 h 2251389"/>
              <a:gd name="connsiteX43" fmla="*/ 8367423 w 10915134"/>
              <a:gd name="connsiteY43" fmla="*/ 1238278 h 2251389"/>
              <a:gd name="connsiteX44" fmla="*/ 8359640 w 10915134"/>
              <a:gd name="connsiteY44" fmla="*/ 1246782 h 2251389"/>
              <a:gd name="connsiteX45" fmla="*/ 8346100 w 10915134"/>
              <a:gd name="connsiteY45" fmla="*/ 1266142 h 2251389"/>
              <a:gd name="connsiteX46" fmla="*/ 8318833 w 10915134"/>
              <a:gd name="connsiteY46" fmla="*/ 1292714 h 2251389"/>
              <a:gd name="connsiteX47" fmla="*/ 8317719 w 10915134"/>
              <a:gd name="connsiteY47" fmla="*/ 1291904 h 2251389"/>
              <a:gd name="connsiteX48" fmla="*/ 8307730 w 10915134"/>
              <a:gd name="connsiteY48" fmla="*/ 1293984 h 2251389"/>
              <a:gd name="connsiteX49" fmla="*/ 8240756 w 10915134"/>
              <a:gd name="connsiteY49" fmla="*/ 1301537 h 2251389"/>
              <a:gd name="connsiteX50" fmla="*/ 8216639 w 10915134"/>
              <a:gd name="connsiteY50" fmla="*/ 1327887 h 2251389"/>
              <a:gd name="connsiteX51" fmla="*/ 8211337 w 10915134"/>
              <a:gd name="connsiteY51" fmla="*/ 1332570 h 2251389"/>
              <a:gd name="connsiteX52" fmla="*/ 8211048 w 10915134"/>
              <a:gd name="connsiteY52" fmla="*/ 1332403 h 2251389"/>
              <a:gd name="connsiteX53" fmla="*/ 8205085 w 10915134"/>
              <a:gd name="connsiteY53" fmla="*/ 1336831 h 2251389"/>
              <a:gd name="connsiteX54" fmla="*/ 8137554 w 10915134"/>
              <a:gd name="connsiteY54" fmla="*/ 1342145 h 2251389"/>
              <a:gd name="connsiteX55" fmla="*/ 8054564 w 10915134"/>
              <a:gd name="connsiteY55" fmla="*/ 1367911 h 2251389"/>
              <a:gd name="connsiteX56" fmla="*/ 7973237 w 10915134"/>
              <a:gd name="connsiteY56" fmla="*/ 1397544 h 2251389"/>
              <a:gd name="connsiteX57" fmla="*/ 7944198 w 10915134"/>
              <a:gd name="connsiteY57" fmla="*/ 1410276 h 2251389"/>
              <a:gd name="connsiteX58" fmla="*/ 7890643 w 10915134"/>
              <a:gd name="connsiteY58" fmla="*/ 1424144 h 2251389"/>
              <a:gd name="connsiteX59" fmla="*/ 7864997 w 10915134"/>
              <a:gd name="connsiteY59" fmla="*/ 1425023 h 2251389"/>
              <a:gd name="connsiteX60" fmla="*/ 7864067 w 10915134"/>
              <a:gd name="connsiteY60" fmla="*/ 1426002 h 2251389"/>
              <a:gd name="connsiteX61" fmla="*/ 7861153 w 10915134"/>
              <a:gd name="connsiteY61" fmla="*/ 1423038 h 2251389"/>
              <a:gd name="connsiteX62" fmla="*/ 7844586 w 10915134"/>
              <a:gd name="connsiteY62" fmla="*/ 1429169 h 2251389"/>
              <a:gd name="connsiteX63" fmla="*/ 7840350 w 10915134"/>
              <a:gd name="connsiteY63" fmla="*/ 1432451 h 2251389"/>
              <a:gd name="connsiteX64" fmla="*/ 7833722 w 10915134"/>
              <a:gd name="connsiteY64" fmla="*/ 1435148 h 2251389"/>
              <a:gd name="connsiteX65" fmla="*/ 7833492 w 10915134"/>
              <a:gd name="connsiteY65" fmla="*/ 1434901 h 2251389"/>
              <a:gd name="connsiteX66" fmla="*/ 7827413 w 10915134"/>
              <a:gd name="connsiteY66" fmla="*/ 1438043 h 2251389"/>
              <a:gd name="connsiteX67" fmla="*/ 7798463 w 10915134"/>
              <a:gd name="connsiteY67" fmla="*/ 1457407 h 2251389"/>
              <a:gd name="connsiteX68" fmla="*/ 7759015 w 10915134"/>
              <a:gd name="connsiteY68" fmla="*/ 1458666 h 2251389"/>
              <a:gd name="connsiteX69" fmla="*/ 7752684 w 10915134"/>
              <a:gd name="connsiteY69" fmla="*/ 1444792 h 2251389"/>
              <a:gd name="connsiteX70" fmla="*/ 7747867 w 10915134"/>
              <a:gd name="connsiteY70" fmla="*/ 1447976 h 2251389"/>
              <a:gd name="connsiteX71" fmla="*/ 7738750 w 10915134"/>
              <a:gd name="connsiteY71" fmla="*/ 1456574 h 2251389"/>
              <a:gd name="connsiteX72" fmla="*/ 7735619 w 10915134"/>
              <a:gd name="connsiteY72" fmla="*/ 1456320 h 2251389"/>
              <a:gd name="connsiteX73" fmla="*/ 7705072 w 10915134"/>
              <a:gd name="connsiteY73" fmla="*/ 1465768 h 2251389"/>
              <a:gd name="connsiteX74" fmla="*/ 7696073 w 10915134"/>
              <a:gd name="connsiteY74" fmla="*/ 1462212 h 2251389"/>
              <a:gd name="connsiteX75" fmla="*/ 7692096 w 10915134"/>
              <a:gd name="connsiteY75" fmla="*/ 1462163 h 2251389"/>
              <a:gd name="connsiteX76" fmla="*/ 7674689 w 10915134"/>
              <a:gd name="connsiteY76" fmla="*/ 1477613 h 2251389"/>
              <a:gd name="connsiteX77" fmla="*/ 7665348 w 10915134"/>
              <a:gd name="connsiteY77" fmla="*/ 1483862 h 2251389"/>
              <a:gd name="connsiteX78" fmla="*/ 7606276 w 10915134"/>
              <a:gd name="connsiteY78" fmla="*/ 1538521 h 2251389"/>
              <a:gd name="connsiteX79" fmla="*/ 7504695 w 10915134"/>
              <a:gd name="connsiteY79" fmla="*/ 1566686 h 2251389"/>
              <a:gd name="connsiteX80" fmla="*/ 7401270 w 10915134"/>
              <a:gd name="connsiteY80" fmla="*/ 1597361 h 2251389"/>
              <a:gd name="connsiteX81" fmla="*/ 7320321 w 10915134"/>
              <a:gd name="connsiteY81" fmla="*/ 1619535 h 2251389"/>
              <a:gd name="connsiteX82" fmla="*/ 7149526 w 10915134"/>
              <a:gd name="connsiteY82" fmla="*/ 1743630 h 2251389"/>
              <a:gd name="connsiteX83" fmla="*/ 7105391 w 10915134"/>
              <a:gd name="connsiteY83" fmla="*/ 1752328 h 2251389"/>
              <a:gd name="connsiteX84" fmla="*/ 7071654 w 10915134"/>
              <a:gd name="connsiteY84" fmla="*/ 1785091 h 2251389"/>
              <a:gd name="connsiteX85" fmla="*/ 7054359 w 10915134"/>
              <a:gd name="connsiteY85" fmla="*/ 1782439 h 2251389"/>
              <a:gd name="connsiteX86" fmla="*/ 7051319 w 10915134"/>
              <a:gd name="connsiteY86" fmla="*/ 1781706 h 2251389"/>
              <a:gd name="connsiteX87" fmla="*/ 7040377 w 10915134"/>
              <a:gd name="connsiteY87" fmla="*/ 1784767 h 2251389"/>
              <a:gd name="connsiteX88" fmla="*/ 7035771 w 10915134"/>
              <a:gd name="connsiteY88" fmla="*/ 1778137 h 2251389"/>
              <a:gd name="connsiteX89" fmla="*/ 7018208 w 10915134"/>
              <a:gd name="connsiteY89" fmla="*/ 1777373 h 2251389"/>
              <a:gd name="connsiteX90" fmla="*/ 6998493 w 10915134"/>
              <a:gd name="connsiteY90" fmla="*/ 1785098 h 2251389"/>
              <a:gd name="connsiteX91" fmla="*/ 6928288 w 10915134"/>
              <a:gd name="connsiteY91" fmla="*/ 1811732 h 2251389"/>
              <a:gd name="connsiteX92" fmla="*/ 6917773 w 10915134"/>
              <a:gd name="connsiteY92" fmla="*/ 1820666 h 2251389"/>
              <a:gd name="connsiteX93" fmla="*/ 6881789 w 10915134"/>
              <a:gd name="connsiteY93" fmla="*/ 1828309 h 2251389"/>
              <a:gd name="connsiteX94" fmla="*/ 6879926 w 10915134"/>
              <a:gd name="connsiteY94" fmla="*/ 1830591 h 2251389"/>
              <a:gd name="connsiteX95" fmla="*/ 6845508 w 10915134"/>
              <a:gd name="connsiteY95" fmla="*/ 1841035 h 2251389"/>
              <a:gd name="connsiteX96" fmla="*/ 6786683 w 10915134"/>
              <a:gd name="connsiteY96" fmla="*/ 1868367 h 2251389"/>
              <a:gd name="connsiteX97" fmla="*/ 6773874 w 10915134"/>
              <a:gd name="connsiteY97" fmla="*/ 1863267 h 2251389"/>
              <a:gd name="connsiteX98" fmla="*/ 6771241 w 10915134"/>
              <a:gd name="connsiteY98" fmla="*/ 1859449 h 2251389"/>
              <a:gd name="connsiteX99" fmla="*/ 6755065 w 10915134"/>
              <a:gd name="connsiteY99" fmla="*/ 1866822 h 2251389"/>
              <a:gd name="connsiteX100" fmla="*/ 6740854 w 10915134"/>
              <a:gd name="connsiteY100" fmla="*/ 1865352 h 2251389"/>
              <a:gd name="connsiteX101" fmla="*/ 6730997 w 10915134"/>
              <a:gd name="connsiteY101" fmla="*/ 1874155 h 2251389"/>
              <a:gd name="connsiteX102" fmla="*/ 6714212 w 10915134"/>
              <a:gd name="connsiteY102" fmla="*/ 1876293 h 2251389"/>
              <a:gd name="connsiteX103" fmla="*/ 6693130 w 10915134"/>
              <a:gd name="connsiteY103" fmla="*/ 1876808 h 2251389"/>
              <a:gd name="connsiteX104" fmla="*/ 6674405 w 10915134"/>
              <a:gd name="connsiteY104" fmla="*/ 1873459 h 2251389"/>
              <a:gd name="connsiteX105" fmla="*/ 6647714 w 10915134"/>
              <a:gd name="connsiteY105" fmla="*/ 1878941 h 2251389"/>
              <a:gd name="connsiteX106" fmla="*/ 6586613 w 10915134"/>
              <a:gd name="connsiteY106" fmla="*/ 1887053 h 2251389"/>
              <a:gd name="connsiteX107" fmla="*/ 6540424 w 10915134"/>
              <a:gd name="connsiteY107" fmla="*/ 1893269 h 2251389"/>
              <a:gd name="connsiteX108" fmla="*/ 6460034 w 10915134"/>
              <a:gd name="connsiteY108" fmla="*/ 1911286 h 2251389"/>
              <a:gd name="connsiteX109" fmla="*/ 6445449 w 10915134"/>
              <a:gd name="connsiteY109" fmla="*/ 1926499 h 2251389"/>
              <a:gd name="connsiteX110" fmla="*/ 6407092 w 10915134"/>
              <a:gd name="connsiteY110" fmla="*/ 1921993 h 2251389"/>
              <a:gd name="connsiteX111" fmla="*/ 6396332 w 10915134"/>
              <a:gd name="connsiteY111" fmla="*/ 1907025 h 2251389"/>
              <a:gd name="connsiteX112" fmla="*/ 6347048 w 10915134"/>
              <a:gd name="connsiteY112" fmla="*/ 1912130 h 2251389"/>
              <a:gd name="connsiteX113" fmla="*/ 6302270 w 10915134"/>
              <a:gd name="connsiteY113" fmla="*/ 1933613 h 2251389"/>
              <a:gd name="connsiteX114" fmla="*/ 6243078 w 10915134"/>
              <a:gd name="connsiteY114" fmla="*/ 1945644 h 2251389"/>
              <a:gd name="connsiteX115" fmla="*/ 6207738 w 10915134"/>
              <a:gd name="connsiteY115" fmla="*/ 1953011 h 2251389"/>
              <a:gd name="connsiteX116" fmla="*/ 6108781 w 10915134"/>
              <a:gd name="connsiteY116" fmla="*/ 1959474 h 2251389"/>
              <a:gd name="connsiteX117" fmla="*/ 6103698 w 10915134"/>
              <a:gd name="connsiteY117" fmla="*/ 1959304 h 2251389"/>
              <a:gd name="connsiteX118" fmla="*/ 6087017 w 10915134"/>
              <a:gd name="connsiteY118" fmla="*/ 1969078 h 2251389"/>
              <a:gd name="connsiteX119" fmla="*/ 6086313 w 10915134"/>
              <a:gd name="connsiteY119" fmla="*/ 1971580 h 2251389"/>
              <a:gd name="connsiteX120" fmla="*/ 6024291 w 10915134"/>
              <a:gd name="connsiteY120" fmla="*/ 1966761 h 2251389"/>
              <a:gd name="connsiteX121" fmla="*/ 6016853 w 10915134"/>
              <a:gd name="connsiteY121" fmla="*/ 1970526 h 2251389"/>
              <a:gd name="connsiteX122" fmla="*/ 5975404 w 10915134"/>
              <a:gd name="connsiteY122" fmla="*/ 1961749 h 2251389"/>
              <a:gd name="connsiteX123" fmla="*/ 5954536 w 10915134"/>
              <a:gd name="connsiteY123" fmla="*/ 1960220 h 2251389"/>
              <a:gd name="connsiteX124" fmla="*/ 5917280 w 10915134"/>
              <a:gd name="connsiteY124" fmla="*/ 1954478 h 2251389"/>
              <a:gd name="connsiteX125" fmla="*/ 5914232 w 10915134"/>
              <a:gd name="connsiteY125" fmla="*/ 1956919 h 2251389"/>
              <a:gd name="connsiteX126" fmla="*/ 5906850 w 10915134"/>
              <a:gd name="connsiteY126" fmla="*/ 1954702 h 2251389"/>
              <a:gd name="connsiteX127" fmla="*/ 5901461 w 10915134"/>
              <a:gd name="connsiteY127" fmla="*/ 1957577 h 2251389"/>
              <a:gd name="connsiteX128" fmla="*/ 5895317 w 10915134"/>
              <a:gd name="connsiteY128" fmla="*/ 1956828 h 2251389"/>
              <a:gd name="connsiteX129" fmla="*/ 5831128 w 10915134"/>
              <a:gd name="connsiteY129" fmla="*/ 1968382 h 2251389"/>
              <a:gd name="connsiteX130" fmla="*/ 5817261 w 10915134"/>
              <a:gd name="connsiteY130" fmla="*/ 1966124 h 2251389"/>
              <a:gd name="connsiteX131" fmla="*/ 5806791 w 10915134"/>
              <a:gd name="connsiteY131" fmla="*/ 1974713 h 2251389"/>
              <a:gd name="connsiteX132" fmla="*/ 5762574 w 10915134"/>
              <a:gd name="connsiteY132" fmla="*/ 1976973 h 2251389"/>
              <a:gd name="connsiteX133" fmla="*/ 5747297 w 10915134"/>
              <a:gd name="connsiteY133" fmla="*/ 1970252 h 2251389"/>
              <a:gd name="connsiteX134" fmla="*/ 5733169 w 10915134"/>
              <a:gd name="connsiteY134" fmla="*/ 1965433 h 2251389"/>
              <a:gd name="connsiteX135" fmla="*/ 5731338 w 10915134"/>
              <a:gd name="connsiteY135" fmla="*/ 1965447 h 2251389"/>
              <a:gd name="connsiteX136" fmla="*/ 5712957 w 10915134"/>
              <a:gd name="connsiteY136" fmla="*/ 1965596 h 2251389"/>
              <a:gd name="connsiteX137" fmla="*/ 5678760 w 10915134"/>
              <a:gd name="connsiteY137" fmla="*/ 1965873 h 2251389"/>
              <a:gd name="connsiteX138" fmla="*/ 5612457 w 10915134"/>
              <a:gd name="connsiteY138" fmla="*/ 1972287 h 2251389"/>
              <a:gd name="connsiteX139" fmla="*/ 5462439 w 10915134"/>
              <a:gd name="connsiteY139" fmla="*/ 1941766 h 2251389"/>
              <a:gd name="connsiteX140" fmla="*/ 5249426 w 10915134"/>
              <a:gd name="connsiteY140" fmla="*/ 1957993 h 2251389"/>
              <a:gd name="connsiteX141" fmla="*/ 4795460 w 10915134"/>
              <a:gd name="connsiteY141" fmla="*/ 2018541 h 2251389"/>
              <a:gd name="connsiteX142" fmla="*/ 4698875 w 10915134"/>
              <a:gd name="connsiteY142" fmla="*/ 2031693 h 2251389"/>
              <a:gd name="connsiteX143" fmla="*/ 4635334 w 10915134"/>
              <a:gd name="connsiteY143" fmla="*/ 2035504 h 2251389"/>
              <a:gd name="connsiteX144" fmla="*/ 4529228 w 10915134"/>
              <a:gd name="connsiteY144" fmla="*/ 2076609 h 2251389"/>
              <a:gd name="connsiteX145" fmla="*/ 4408461 w 10915134"/>
              <a:gd name="connsiteY145" fmla="*/ 2090939 h 2251389"/>
              <a:gd name="connsiteX146" fmla="*/ 4254651 w 10915134"/>
              <a:gd name="connsiteY146" fmla="*/ 2101730 h 2251389"/>
              <a:gd name="connsiteX147" fmla="*/ 4213233 w 10915134"/>
              <a:gd name="connsiteY147" fmla="*/ 2120326 h 2251389"/>
              <a:gd name="connsiteX148" fmla="*/ 4153938 w 10915134"/>
              <a:gd name="connsiteY148" fmla="*/ 2137520 h 2251389"/>
              <a:gd name="connsiteX149" fmla="*/ 4050969 w 10915134"/>
              <a:gd name="connsiteY149" fmla="*/ 2177971 h 2251389"/>
              <a:gd name="connsiteX150" fmla="*/ 3933162 w 10915134"/>
              <a:gd name="connsiteY150" fmla="*/ 2199509 h 2251389"/>
              <a:gd name="connsiteX151" fmla="*/ 3797609 w 10915134"/>
              <a:gd name="connsiteY151" fmla="*/ 2185813 h 2251389"/>
              <a:gd name="connsiteX152" fmla="*/ 3723511 w 10915134"/>
              <a:gd name="connsiteY152" fmla="*/ 2185401 h 2251389"/>
              <a:gd name="connsiteX153" fmla="*/ 3478465 w 10915134"/>
              <a:gd name="connsiteY153" fmla="*/ 2181087 h 2251389"/>
              <a:gd name="connsiteX154" fmla="*/ 3308996 w 10915134"/>
              <a:gd name="connsiteY154" fmla="*/ 2177978 h 2251389"/>
              <a:gd name="connsiteX155" fmla="*/ 3260282 w 10915134"/>
              <a:gd name="connsiteY155" fmla="*/ 2194479 h 2251389"/>
              <a:gd name="connsiteX156" fmla="*/ 3178557 w 10915134"/>
              <a:gd name="connsiteY156" fmla="*/ 2221451 h 2251389"/>
              <a:gd name="connsiteX157" fmla="*/ 3097074 w 10915134"/>
              <a:gd name="connsiteY157" fmla="*/ 2229837 h 2251389"/>
              <a:gd name="connsiteX158" fmla="*/ 3029944 w 10915134"/>
              <a:gd name="connsiteY158" fmla="*/ 2248531 h 2251389"/>
              <a:gd name="connsiteX159" fmla="*/ 2964870 w 10915134"/>
              <a:gd name="connsiteY159" fmla="*/ 2251389 h 2251389"/>
              <a:gd name="connsiteX160" fmla="*/ 2931496 w 10915134"/>
              <a:gd name="connsiteY160" fmla="*/ 2243024 h 2251389"/>
              <a:gd name="connsiteX161" fmla="*/ 2892959 w 10915134"/>
              <a:gd name="connsiteY161" fmla="*/ 2233969 h 2251389"/>
              <a:gd name="connsiteX162" fmla="*/ 2839074 w 10915134"/>
              <a:gd name="connsiteY162" fmla="*/ 2225008 h 2251389"/>
              <a:gd name="connsiteX163" fmla="*/ 2693779 w 10915134"/>
              <a:gd name="connsiteY163" fmla="*/ 2231570 h 2251389"/>
              <a:gd name="connsiteX164" fmla="*/ 2523799 w 10915134"/>
              <a:gd name="connsiteY164" fmla="*/ 2236547 h 2251389"/>
              <a:gd name="connsiteX165" fmla="*/ 2340069 w 10915134"/>
              <a:gd name="connsiteY165" fmla="*/ 2220699 h 2251389"/>
              <a:gd name="connsiteX166" fmla="*/ 2076408 w 10915134"/>
              <a:gd name="connsiteY166" fmla="*/ 2194398 h 2251389"/>
              <a:gd name="connsiteX167" fmla="*/ 1983593 w 10915134"/>
              <a:gd name="connsiteY167" fmla="*/ 2219360 h 2251389"/>
              <a:gd name="connsiteX168" fmla="*/ 1853105 w 10915134"/>
              <a:gd name="connsiteY168" fmla="*/ 2214141 h 2251389"/>
              <a:gd name="connsiteX169" fmla="*/ 1748511 w 10915134"/>
              <a:gd name="connsiteY169" fmla="*/ 2178472 h 2251389"/>
              <a:gd name="connsiteX170" fmla="*/ 1633422 w 10915134"/>
              <a:gd name="connsiteY170" fmla="*/ 2143415 h 2251389"/>
              <a:gd name="connsiteX171" fmla="*/ 1558946 w 10915134"/>
              <a:gd name="connsiteY171" fmla="*/ 2128843 h 2251389"/>
              <a:gd name="connsiteX172" fmla="*/ 1385344 w 10915134"/>
              <a:gd name="connsiteY172" fmla="*/ 2124817 h 2251389"/>
              <a:gd name="connsiteX173" fmla="*/ 1227473 w 10915134"/>
              <a:gd name="connsiteY173" fmla="*/ 2113291 h 2251389"/>
              <a:gd name="connsiteX174" fmla="*/ 1088711 w 10915134"/>
              <a:gd name="connsiteY174" fmla="*/ 2097947 h 2251389"/>
              <a:gd name="connsiteX175" fmla="*/ 939259 w 10915134"/>
              <a:gd name="connsiteY175" fmla="*/ 2073411 h 2251389"/>
              <a:gd name="connsiteX176" fmla="*/ 914345 w 10915134"/>
              <a:gd name="connsiteY176" fmla="*/ 2063135 h 2251389"/>
              <a:gd name="connsiteX177" fmla="*/ 879393 w 10915134"/>
              <a:gd name="connsiteY177" fmla="*/ 2068419 h 2251389"/>
              <a:gd name="connsiteX178" fmla="*/ 739242 w 10915134"/>
              <a:gd name="connsiteY178" fmla="*/ 2091539 h 2251389"/>
              <a:gd name="connsiteX179" fmla="*/ 628509 w 10915134"/>
              <a:gd name="connsiteY179" fmla="*/ 2108134 h 2251389"/>
              <a:gd name="connsiteX180" fmla="*/ 508046 w 10915134"/>
              <a:gd name="connsiteY180" fmla="*/ 2109851 h 2251389"/>
              <a:gd name="connsiteX181" fmla="*/ 408793 w 10915134"/>
              <a:gd name="connsiteY181" fmla="*/ 2105335 h 2251389"/>
              <a:gd name="connsiteX182" fmla="*/ 259142 w 10915134"/>
              <a:gd name="connsiteY182" fmla="*/ 2115883 h 2251389"/>
              <a:gd name="connsiteX183" fmla="*/ 91266 w 10915134"/>
              <a:gd name="connsiteY183" fmla="*/ 2135533 h 2251389"/>
              <a:gd name="connsiteX184" fmla="*/ 12251 w 10915134"/>
              <a:gd name="connsiteY184" fmla="*/ 2121489 h 2251389"/>
              <a:gd name="connsiteX185" fmla="*/ 0 w 10915134"/>
              <a:gd name="connsiteY185" fmla="*/ 2122164 h 225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0915134" h="2251389">
                <a:moveTo>
                  <a:pt x="0" y="0"/>
                </a:moveTo>
                <a:lnTo>
                  <a:pt x="10915134" y="0"/>
                </a:lnTo>
                <a:lnTo>
                  <a:pt x="10882980" y="49990"/>
                </a:lnTo>
                <a:cubicBezTo>
                  <a:pt x="10880871" y="52147"/>
                  <a:pt x="10836905" y="107867"/>
                  <a:pt x="10834795" y="110024"/>
                </a:cubicBezTo>
                <a:cubicBezTo>
                  <a:pt x="10820319" y="128194"/>
                  <a:pt x="10762503" y="175620"/>
                  <a:pt x="10738392" y="165813"/>
                </a:cubicBezTo>
                <a:cubicBezTo>
                  <a:pt x="10748670" y="186392"/>
                  <a:pt x="10638347" y="188684"/>
                  <a:pt x="10633692" y="209264"/>
                </a:cubicBezTo>
                <a:cubicBezTo>
                  <a:pt x="10631767" y="225908"/>
                  <a:pt x="10597419" y="233945"/>
                  <a:pt x="10586800" y="239716"/>
                </a:cubicBezTo>
                <a:cubicBezTo>
                  <a:pt x="10579628" y="256520"/>
                  <a:pt x="10520682" y="224915"/>
                  <a:pt x="10501658" y="307174"/>
                </a:cubicBezTo>
                <a:cubicBezTo>
                  <a:pt x="10447727" y="313339"/>
                  <a:pt x="10447126" y="425780"/>
                  <a:pt x="10404067" y="412395"/>
                </a:cubicBezTo>
                <a:cubicBezTo>
                  <a:pt x="10392937" y="413598"/>
                  <a:pt x="10388815" y="467371"/>
                  <a:pt x="10380953" y="472334"/>
                </a:cubicBezTo>
                <a:lnTo>
                  <a:pt x="10341416" y="504774"/>
                </a:lnTo>
                <a:lnTo>
                  <a:pt x="10326329" y="523459"/>
                </a:lnTo>
                <a:lnTo>
                  <a:pt x="10298289" y="532173"/>
                </a:lnTo>
                <a:cubicBezTo>
                  <a:pt x="10284422" y="535049"/>
                  <a:pt x="10265952" y="533199"/>
                  <a:pt x="10243127" y="540715"/>
                </a:cubicBezTo>
                <a:cubicBezTo>
                  <a:pt x="10203910" y="562831"/>
                  <a:pt x="10165274" y="534580"/>
                  <a:pt x="10141243" y="592343"/>
                </a:cubicBezTo>
                <a:cubicBezTo>
                  <a:pt x="10059374" y="598371"/>
                  <a:pt x="10021953" y="650378"/>
                  <a:pt x="9940352" y="631518"/>
                </a:cubicBezTo>
                <a:cubicBezTo>
                  <a:pt x="9959797" y="646419"/>
                  <a:pt x="9860152" y="623282"/>
                  <a:pt x="9836226" y="660496"/>
                </a:cubicBezTo>
                <a:cubicBezTo>
                  <a:pt x="9788121" y="672556"/>
                  <a:pt x="9760988" y="668531"/>
                  <a:pt x="9686899" y="683782"/>
                </a:cubicBezTo>
                <a:cubicBezTo>
                  <a:pt x="9623800" y="700369"/>
                  <a:pt x="9613948" y="700871"/>
                  <a:pt x="9578209" y="709781"/>
                </a:cubicBezTo>
                <a:lnTo>
                  <a:pt x="9437298" y="757337"/>
                </a:lnTo>
                <a:lnTo>
                  <a:pt x="9435498" y="759689"/>
                </a:lnTo>
                <a:cubicBezTo>
                  <a:pt x="9426240" y="765982"/>
                  <a:pt x="9419508" y="766527"/>
                  <a:pt x="9413910" y="764531"/>
                </a:cubicBezTo>
                <a:lnTo>
                  <a:pt x="9361370" y="760593"/>
                </a:lnTo>
                <a:lnTo>
                  <a:pt x="9356626" y="764594"/>
                </a:lnTo>
                <a:lnTo>
                  <a:pt x="9311281" y="769260"/>
                </a:lnTo>
                <a:cubicBezTo>
                  <a:pt x="9311245" y="769953"/>
                  <a:pt x="9311210" y="770644"/>
                  <a:pt x="9311173" y="771337"/>
                </a:cubicBezTo>
                <a:cubicBezTo>
                  <a:pt x="9309900" y="776105"/>
                  <a:pt x="9307010" y="779823"/>
                  <a:pt x="9300658" y="781452"/>
                </a:cubicBezTo>
                <a:cubicBezTo>
                  <a:pt x="9318003" y="808459"/>
                  <a:pt x="9299643" y="793767"/>
                  <a:pt x="9279376" y="796188"/>
                </a:cubicBezTo>
                <a:cubicBezTo>
                  <a:pt x="9260850" y="809309"/>
                  <a:pt x="9206021" y="849156"/>
                  <a:pt x="9189502" y="860175"/>
                </a:cubicBezTo>
                <a:lnTo>
                  <a:pt x="9180260" y="862300"/>
                </a:lnTo>
                <a:cubicBezTo>
                  <a:pt x="9180236" y="862466"/>
                  <a:pt x="9180211" y="862633"/>
                  <a:pt x="9180186" y="862799"/>
                </a:cubicBezTo>
                <a:cubicBezTo>
                  <a:pt x="9178407" y="864232"/>
                  <a:pt x="9175456" y="865295"/>
                  <a:pt x="9170652" y="865945"/>
                </a:cubicBezTo>
                <a:lnTo>
                  <a:pt x="9145484" y="870300"/>
                </a:lnTo>
                <a:lnTo>
                  <a:pt x="9140031" y="874741"/>
                </a:lnTo>
                <a:lnTo>
                  <a:pt x="9138892" y="880860"/>
                </a:lnTo>
                <a:lnTo>
                  <a:pt x="9107257" y="903704"/>
                </a:lnTo>
                <a:cubicBezTo>
                  <a:pt x="9091321" y="899193"/>
                  <a:pt x="9043942" y="941365"/>
                  <a:pt x="9034880" y="948837"/>
                </a:cubicBezTo>
                <a:lnTo>
                  <a:pt x="8950600" y="994853"/>
                </a:lnTo>
                <a:cubicBezTo>
                  <a:pt x="8865196" y="1081843"/>
                  <a:pt x="8818875" y="1077389"/>
                  <a:pt x="8753014" y="1118658"/>
                </a:cubicBezTo>
                <a:cubicBezTo>
                  <a:pt x="8692981" y="1124704"/>
                  <a:pt x="8636332" y="1128410"/>
                  <a:pt x="8581094" y="1153261"/>
                </a:cubicBezTo>
                <a:cubicBezTo>
                  <a:pt x="8538621" y="1164812"/>
                  <a:pt x="8511758" y="1169577"/>
                  <a:pt x="8498175" y="1187969"/>
                </a:cubicBezTo>
                <a:lnTo>
                  <a:pt x="8448788" y="1206463"/>
                </a:lnTo>
                <a:lnTo>
                  <a:pt x="8367996" y="1232783"/>
                </a:lnTo>
                <a:cubicBezTo>
                  <a:pt x="8367806" y="1234615"/>
                  <a:pt x="8367614" y="1236446"/>
                  <a:pt x="8367423" y="1238278"/>
                </a:cubicBezTo>
                <a:lnTo>
                  <a:pt x="8359640" y="1246782"/>
                </a:lnTo>
                <a:lnTo>
                  <a:pt x="8346100" y="1266142"/>
                </a:lnTo>
                <a:lnTo>
                  <a:pt x="8318833" y="1292714"/>
                </a:lnTo>
                <a:lnTo>
                  <a:pt x="8317719" y="1291904"/>
                </a:lnTo>
                <a:cubicBezTo>
                  <a:pt x="8314688" y="1290662"/>
                  <a:pt x="8311461" y="1290840"/>
                  <a:pt x="8307730" y="1293984"/>
                </a:cubicBezTo>
                <a:cubicBezTo>
                  <a:pt x="8294903" y="1295590"/>
                  <a:pt x="8255937" y="1295887"/>
                  <a:pt x="8240756" y="1301537"/>
                </a:cubicBezTo>
                <a:cubicBezTo>
                  <a:pt x="8233324" y="1310481"/>
                  <a:pt x="8225256" y="1319366"/>
                  <a:pt x="8216639" y="1327887"/>
                </a:cubicBezTo>
                <a:lnTo>
                  <a:pt x="8211337" y="1332570"/>
                </a:lnTo>
                <a:lnTo>
                  <a:pt x="8211048" y="1332403"/>
                </a:lnTo>
                <a:cubicBezTo>
                  <a:pt x="8209501" y="1332874"/>
                  <a:pt x="8207607" y="1334206"/>
                  <a:pt x="8205085" y="1336831"/>
                </a:cubicBezTo>
                <a:lnTo>
                  <a:pt x="8137554" y="1342145"/>
                </a:lnTo>
                <a:cubicBezTo>
                  <a:pt x="8105705" y="1354688"/>
                  <a:pt x="8080446" y="1339423"/>
                  <a:pt x="8054564" y="1367911"/>
                </a:cubicBezTo>
                <a:cubicBezTo>
                  <a:pt x="8024726" y="1379555"/>
                  <a:pt x="7996957" y="1380148"/>
                  <a:pt x="7973237" y="1397544"/>
                </a:cubicBezTo>
                <a:cubicBezTo>
                  <a:pt x="7961439" y="1393972"/>
                  <a:pt x="7951168" y="1394796"/>
                  <a:pt x="7944198" y="1410276"/>
                </a:cubicBezTo>
                <a:cubicBezTo>
                  <a:pt x="7915673" y="1417804"/>
                  <a:pt x="7905583" y="1403950"/>
                  <a:pt x="7890643" y="1424144"/>
                </a:cubicBezTo>
                <a:cubicBezTo>
                  <a:pt x="7869590" y="1403678"/>
                  <a:pt x="7870757" y="1414314"/>
                  <a:pt x="7864997" y="1425023"/>
                </a:cubicBezTo>
                <a:lnTo>
                  <a:pt x="7864067" y="1426002"/>
                </a:lnTo>
                <a:lnTo>
                  <a:pt x="7861153" y="1423038"/>
                </a:lnTo>
                <a:lnTo>
                  <a:pt x="7844586" y="1429169"/>
                </a:lnTo>
                <a:lnTo>
                  <a:pt x="7840350" y="1432451"/>
                </a:lnTo>
                <a:cubicBezTo>
                  <a:pt x="7837357" y="1434345"/>
                  <a:pt x="7835272" y="1435129"/>
                  <a:pt x="7833722" y="1435148"/>
                </a:cubicBezTo>
                <a:lnTo>
                  <a:pt x="7833492" y="1434901"/>
                </a:lnTo>
                <a:lnTo>
                  <a:pt x="7827413" y="1438043"/>
                </a:lnTo>
                <a:cubicBezTo>
                  <a:pt x="7817294" y="1444069"/>
                  <a:pt x="7807591" y="1450613"/>
                  <a:pt x="7798463" y="1457407"/>
                </a:cubicBezTo>
                <a:cubicBezTo>
                  <a:pt x="7789625" y="1446704"/>
                  <a:pt x="7769649" y="1464040"/>
                  <a:pt x="7759015" y="1458666"/>
                </a:cubicBezTo>
                <a:lnTo>
                  <a:pt x="7752684" y="1444792"/>
                </a:lnTo>
                <a:lnTo>
                  <a:pt x="7747867" y="1447976"/>
                </a:lnTo>
                <a:lnTo>
                  <a:pt x="7738750" y="1456574"/>
                </a:lnTo>
                <a:cubicBezTo>
                  <a:pt x="7737328" y="1457741"/>
                  <a:pt x="7736297" y="1457914"/>
                  <a:pt x="7735619" y="1456320"/>
                </a:cubicBezTo>
                <a:cubicBezTo>
                  <a:pt x="7730006" y="1457852"/>
                  <a:pt x="7711662" y="1464787"/>
                  <a:pt x="7705072" y="1465768"/>
                </a:cubicBezTo>
                <a:lnTo>
                  <a:pt x="7696073" y="1462212"/>
                </a:lnTo>
                <a:lnTo>
                  <a:pt x="7692096" y="1462163"/>
                </a:lnTo>
                <a:lnTo>
                  <a:pt x="7674689" y="1477613"/>
                </a:lnTo>
                <a:lnTo>
                  <a:pt x="7665348" y="1483862"/>
                </a:lnTo>
                <a:lnTo>
                  <a:pt x="7606276" y="1538521"/>
                </a:lnTo>
                <a:lnTo>
                  <a:pt x="7504695" y="1566686"/>
                </a:lnTo>
                <a:cubicBezTo>
                  <a:pt x="7473718" y="1603709"/>
                  <a:pt x="7404436" y="1554658"/>
                  <a:pt x="7401270" y="1597361"/>
                </a:cubicBezTo>
                <a:cubicBezTo>
                  <a:pt x="7369238" y="1613154"/>
                  <a:pt x="7363418" y="1605164"/>
                  <a:pt x="7320321" y="1619535"/>
                </a:cubicBezTo>
                <a:cubicBezTo>
                  <a:pt x="7280514" y="1668809"/>
                  <a:pt x="7198683" y="1708462"/>
                  <a:pt x="7149526" y="1743630"/>
                </a:cubicBezTo>
                <a:cubicBezTo>
                  <a:pt x="7114410" y="1721934"/>
                  <a:pt x="7136043" y="1746476"/>
                  <a:pt x="7105391" y="1752328"/>
                </a:cubicBezTo>
                <a:cubicBezTo>
                  <a:pt x="7119677" y="1779725"/>
                  <a:pt x="7066212" y="1749779"/>
                  <a:pt x="7071654" y="1785091"/>
                </a:cubicBezTo>
                <a:cubicBezTo>
                  <a:pt x="7065905" y="1785038"/>
                  <a:pt x="7060161" y="1783873"/>
                  <a:pt x="7054359" y="1782439"/>
                </a:cubicBezTo>
                <a:lnTo>
                  <a:pt x="7051319" y="1781706"/>
                </a:lnTo>
                <a:lnTo>
                  <a:pt x="7040377" y="1784767"/>
                </a:lnTo>
                <a:lnTo>
                  <a:pt x="7035771" y="1778137"/>
                </a:lnTo>
                <a:lnTo>
                  <a:pt x="7018208" y="1777373"/>
                </a:lnTo>
                <a:cubicBezTo>
                  <a:pt x="7011866" y="1778247"/>
                  <a:pt x="7005318" y="1780539"/>
                  <a:pt x="6998493" y="1785098"/>
                </a:cubicBezTo>
                <a:cubicBezTo>
                  <a:pt x="6983689" y="1806072"/>
                  <a:pt x="6952865" y="1800516"/>
                  <a:pt x="6928288" y="1811732"/>
                </a:cubicBezTo>
                <a:lnTo>
                  <a:pt x="6917773" y="1820666"/>
                </a:lnTo>
                <a:lnTo>
                  <a:pt x="6881789" y="1828309"/>
                </a:lnTo>
                <a:lnTo>
                  <a:pt x="6879926" y="1830591"/>
                </a:lnTo>
                <a:cubicBezTo>
                  <a:pt x="6873880" y="1832712"/>
                  <a:pt x="6861049" y="1834739"/>
                  <a:pt x="6845508" y="1841035"/>
                </a:cubicBezTo>
                <a:lnTo>
                  <a:pt x="6786683" y="1868367"/>
                </a:lnTo>
                <a:lnTo>
                  <a:pt x="6773874" y="1863267"/>
                </a:lnTo>
                <a:lnTo>
                  <a:pt x="6771241" y="1859449"/>
                </a:lnTo>
                <a:lnTo>
                  <a:pt x="6755065" y="1866822"/>
                </a:lnTo>
                <a:lnTo>
                  <a:pt x="6740854" y="1865352"/>
                </a:lnTo>
                <a:lnTo>
                  <a:pt x="6730997" y="1874155"/>
                </a:lnTo>
                <a:lnTo>
                  <a:pt x="6714212" y="1876293"/>
                </a:lnTo>
                <a:cubicBezTo>
                  <a:pt x="6707919" y="1876308"/>
                  <a:pt x="6700834" y="1876122"/>
                  <a:pt x="6693130" y="1876808"/>
                </a:cubicBezTo>
                <a:lnTo>
                  <a:pt x="6674405" y="1873459"/>
                </a:lnTo>
                <a:lnTo>
                  <a:pt x="6647714" y="1878941"/>
                </a:lnTo>
                <a:cubicBezTo>
                  <a:pt x="6627122" y="1883360"/>
                  <a:pt x="6607220" y="1886896"/>
                  <a:pt x="6586613" y="1887053"/>
                </a:cubicBezTo>
                <a:cubicBezTo>
                  <a:pt x="6572205" y="1895536"/>
                  <a:pt x="6557706" y="1900239"/>
                  <a:pt x="6540424" y="1893269"/>
                </a:cubicBezTo>
                <a:cubicBezTo>
                  <a:pt x="6497538" y="1902769"/>
                  <a:pt x="6490601" y="1917381"/>
                  <a:pt x="6460034" y="1911286"/>
                </a:cubicBezTo>
                <a:cubicBezTo>
                  <a:pt x="6453811" y="1919532"/>
                  <a:pt x="6449254" y="1924158"/>
                  <a:pt x="6445449" y="1926499"/>
                </a:cubicBezTo>
                <a:cubicBezTo>
                  <a:pt x="6434030" y="1933525"/>
                  <a:pt x="6429411" y="1919994"/>
                  <a:pt x="6407092" y="1921993"/>
                </a:cubicBezTo>
                <a:cubicBezTo>
                  <a:pt x="6382682" y="1922166"/>
                  <a:pt x="6418607" y="1903450"/>
                  <a:pt x="6396332" y="1907025"/>
                </a:cubicBezTo>
                <a:cubicBezTo>
                  <a:pt x="6376015" y="1918727"/>
                  <a:pt x="6367614" y="1898795"/>
                  <a:pt x="6347048" y="1912130"/>
                </a:cubicBezTo>
                <a:cubicBezTo>
                  <a:pt x="6360109" y="1925598"/>
                  <a:pt x="6297691" y="1920276"/>
                  <a:pt x="6302270" y="1933613"/>
                </a:cubicBezTo>
                <a:cubicBezTo>
                  <a:pt x="6272680" y="1919839"/>
                  <a:pt x="6273323" y="1945036"/>
                  <a:pt x="6243078" y="1945644"/>
                </a:cubicBezTo>
                <a:cubicBezTo>
                  <a:pt x="6226744" y="1941607"/>
                  <a:pt x="6216828" y="1942552"/>
                  <a:pt x="6207738" y="1953011"/>
                </a:cubicBezTo>
                <a:cubicBezTo>
                  <a:pt x="6131633" y="1932600"/>
                  <a:pt x="6170923" y="1959774"/>
                  <a:pt x="6108781" y="1959474"/>
                </a:cubicBezTo>
                <a:lnTo>
                  <a:pt x="6103698" y="1959304"/>
                </a:lnTo>
                <a:lnTo>
                  <a:pt x="6087017" y="1969078"/>
                </a:lnTo>
                <a:cubicBezTo>
                  <a:pt x="6086783" y="1969912"/>
                  <a:pt x="6086547" y="1970745"/>
                  <a:pt x="6086313" y="1971580"/>
                </a:cubicBezTo>
                <a:lnTo>
                  <a:pt x="6024291" y="1966761"/>
                </a:lnTo>
                <a:lnTo>
                  <a:pt x="6016853" y="1970526"/>
                </a:lnTo>
                <a:lnTo>
                  <a:pt x="5975404" y="1961749"/>
                </a:lnTo>
                <a:lnTo>
                  <a:pt x="5954536" y="1960220"/>
                </a:lnTo>
                <a:lnTo>
                  <a:pt x="5917280" y="1954478"/>
                </a:lnTo>
                <a:lnTo>
                  <a:pt x="5914232" y="1956919"/>
                </a:lnTo>
                <a:lnTo>
                  <a:pt x="5906850" y="1954702"/>
                </a:lnTo>
                <a:lnTo>
                  <a:pt x="5901461" y="1957577"/>
                </a:lnTo>
                <a:lnTo>
                  <a:pt x="5895317" y="1956828"/>
                </a:lnTo>
                <a:cubicBezTo>
                  <a:pt x="5883595" y="1958629"/>
                  <a:pt x="5844137" y="1966833"/>
                  <a:pt x="5831128" y="1968382"/>
                </a:cubicBezTo>
                <a:lnTo>
                  <a:pt x="5817261" y="1966124"/>
                </a:lnTo>
                <a:lnTo>
                  <a:pt x="5806791" y="1974713"/>
                </a:lnTo>
                <a:lnTo>
                  <a:pt x="5762574" y="1976973"/>
                </a:lnTo>
                <a:lnTo>
                  <a:pt x="5747297" y="1970252"/>
                </a:lnTo>
                <a:lnTo>
                  <a:pt x="5733169" y="1965433"/>
                </a:lnTo>
                <a:lnTo>
                  <a:pt x="5731338" y="1965447"/>
                </a:lnTo>
                <a:lnTo>
                  <a:pt x="5712957" y="1965596"/>
                </a:lnTo>
                <a:lnTo>
                  <a:pt x="5678760" y="1965873"/>
                </a:lnTo>
                <a:cubicBezTo>
                  <a:pt x="5656934" y="1966331"/>
                  <a:pt x="5634795" y="1967772"/>
                  <a:pt x="5612457" y="1972287"/>
                </a:cubicBezTo>
                <a:cubicBezTo>
                  <a:pt x="5527023" y="1949966"/>
                  <a:pt x="5534401" y="1947926"/>
                  <a:pt x="5462439" y="1941766"/>
                </a:cubicBezTo>
                <a:cubicBezTo>
                  <a:pt x="5427425" y="1917624"/>
                  <a:pt x="5291183" y="1960519"/>
                  <a:pt x="5249426" y="1957993"/>
                </a:cubicBezTo>
                <a:cubicBezTo>
                  <a:pt x="5146406" y="1973328"/>
                  <a:pt x="4927624" y="2044719"/>
                  <a:pt x="4795460" y="2018541"/>
                </a:cubicBezTo>
                <a:cubicBezTo>
                  <a:pt x="4762844" y="2022395"/>
                  <a:pt x="4718233" y="2031407"/>
                  <a:pt x="4698875" y="2031693"/>
                </a:cubicBezTo>
                <a:lnTo>
                  <a:pt x="4635334" y="2035504"/>
                </a:lnTo>
                <a:lnTo>
                  <a:pt x="4529228" y="2076609"/>
                </a:lnTo>
                <a:cubicBezTo>
                  <a:pt x="4475152" y="2050383"/>
                  <a:pt x="4475600" y="2080729"/>
                  <a:pt x="4408461" y="2090939"/>
                </a:cubicBezTo>
                <a:cubicBezTo>
                  <a:pt x="4383821" y="2082708"/>
                  <a:pt x="4268804" y="2082966"/>
                  <a:pt x="4254651" y="2101730"/>
                </a:cubicBezTo>
                <a:cubicBezTo>
                  <a:pt x="4238862" y="2106286"/>
                  <a:pt x="4220313" y="2100544"/>
                  <a:pt x="4213233" y="2120326"/>
                </a:cubicBezTo>
                <a:cubicBezTo>
                  <a:pt x="4201430" y="2144259"/>
                  <a:pt x="4145731" y="2110137"/>
                  <a:pt x="4153938" y="2137520"/>
                </a:cubicBezTo>
                <a:cubicBezTo>
                  <a:pt x="4114396" y="2114195"/>
                  <a:pt x="4083806" y="2164553"/>
                  <a:pt x="4050969" y="2177971"/>
                </a:cubicBezTo>
                <a:cubicBezTo>
                  <a:pt x="4019767" y="2177378"/>
                  <a:pt x="4005088" y="2190554"/>
                  <a:pt x="3933162" y="2199509"/>
                </a:cubicBezTo>
                <a:cubicBezTo>
                  <a:pt x="3898830" y="2172322"/>
                  <a:pt x="3861284" y="2221170"/>
                  <a:pt x="3797609" y="2185813"/>
                </a:cubicBezTo>
                <a:cubicBezTo>
                  <a:pt x="3795667" y="2189772"/>
                  <a:pt x="3776702" y="2186188"/>
                  <a:pt x="3723511" y="2185401"/>
                </a:cubicBezTo>
                <a:cubicBezTo>
                  <a:pt x="3670320" y="2184613"/>
                  <a:pt x="3558625" y="2184230"/>
                  <a:pt x="3478465" y="2181087"/>
                </a:cubicBezTo>
                <a:cubicBezTo>
                  <a:pt x="3387474" y="2181789"/>
                  <a:pt x="3428499" y="2219948"/>
                  <a:pt x="3308996" y="2177978"/>
                </a:cubicBezTo>
                <a:cubicBezTo>
                  <a:pt x="3299910" y="2200517"/>
                  <a:pt x="3285785" y="2202748"/>
                  <a:pt x="3260282" y="2194479"/>
                </a:cubicBezTo>
                <a:cubicBezTo>
                  <a:pt x="3216295" y="2196427"/>
                  <a:pt x="3227371" y="2250251"/>
                  <a:pt x="3178557" y="2221451"/>
                </a:cubicBezTo>
                <a:cubicBezTo>
                  <a:pt x="3146795" y="2234329"/>
                  <a:pt x="3117401" y="2220418"/>
                  <a:pt x="3097074" y="2229837"/>
                </a:cubicBezTo>
                <a:lnTo>
                  <a:pt x="3029944" y="2248531"/>
                </a:lnTo>
                <a:cubicBezTo>
                  <a:pt x="2992804" y="2254069"/>
                  <a:pt x="2982389" y="2213943"/>
                  <a:pt x="2964870" y="2251389"/>
                </a:cubicBezTo>
                <a:lnTo>
                  <a:pt x="2931496" y="2243024"/>
                </a:lnTo>
                <a:lnTo>
                  <a:pt x="2892959" y="2233969"/>
                </a:lnTo>
                <a:cubicBezTo>
                  <a:pt x="2872669" y="2227791"/>
                  <a:pt x="2882203" y="2234774"/>
                  <a:pt x="2839074" y="2225008"/>
                </a:cubicBezTo>
                <a:cubicBezTo>
                  <a:pt x="2811442" y="2251884"/>
                  <a:pt x="2766379" y="2232117"/>
                  <a:pt x="2693779" y="2231570"/>
                </a:cubicBezTo>
                <a:lnTo>
                  <a:pt x="2523799" y="2236547"/>
                </a:lnTo>
                <a:cubicBezTo>
                  <a:pt x="2466172" y="2242686"/>
                  <a:pt x="2414634" y="2227724"/>
                  <a:pt x="2340069" y="2220699"/>
                </a:cubicBezTo>
                <a:cubicBezTo>
                  <a:pt x="2265503" y="2213674"/>
                  <a:pt x="2139796" y="2191971"/>
                  <a:pt x="2076408" y="2194398"/>
                </a:cubicBezTo>
                <a:cubicBezTo>
                  <a:pt x="2032508" y="2197562"/>
                  <a:pt x="2027933" y="2185141"/>
                  <a:pt x="1983593" y="2219360"/>
                </a:cubicBezTo>
                <a:cubicBezTo>
                  <a:pt x="1947094" y="2209205"/>
                  <a:pt x="1890960" y="2218305"/>
                  <a:pt x="1853105" y="2214141"/>
                </a:cubicBezTo>
                <a:cubicBezTo>
                  <a:pt x="1825748" y="2216625"/>
                  <a:pt x="1783192" y="2179879"/>
                  <a:pt x="1748511" y="2178472"/>
                </a:cubicBezTo>
                <a:cubicBezTo>
                  <a:pt x="1703498" y="2196202"/>
                  <a:pt x="1694831" y="2157630"/>
                  <a:pt x="1633422" y="2143415"/>
                </a:cubicBezTo>
                <a:cubicBezTo>
                  <a:pt x="1607630" y="2161065"/>
                  <a:pt x="1579060" y="2145077"/>
                  <a:pt x="1558946" y="2128843"/>
                </a:cubicBezTo>
                <a:cubicBezTo>
                  <a:pt x="1499069" y="2134267"/>
                  <a:pt x="1452565" y="2133855"/>
                  <a:pt x="1385344" y="2124817"/>
                </a:cubicBezTo>
                <a:cubicBezTo>
                  <a:pt x="1312492" y="2145463"/>
                  <a:pt x="1299315" y="2122756"/>
                  <a:pt x="1227473" y="2113291"/>
                </a:cubicBezTo>
                <a:cubicBezTo>
                  <a:pt x="1199075" y="2120045"/>
                  <a:pt x="1149241" y="2095660"/>
                  <a:pt x="1088711" y="2097947"/>
                </a:cubicBezTo>
                <a:cubicBezTo>
                  <a:pt x="1048569" y="2095382"/>
                  <a:pt x="1091396" y="2061344"/>
                  <a:pt x="939259" y="2073411"/>
                </a:cubicBezTo>
                <a:cubicBezTo>
                  <a:pt x="930603" y="2080267"/>
                  <a:pt x="912274" y="2072716"/>
                  <a:pt x="914345" y="2063135"/>
                </a:cubicBezTo>
                <a:cubicBezTo>
                  <a:pt x="904674" y="2065915"/>
                  <a:pt x="881392" y="2083881"/>
                  <a:pt x="879393" y="2068419"/>
                </a:cubicBezTo>
                <a:cubicBezTo>
                  <a:pt x="831068" y="2065554"/>
                  <a:pt x="782797" y="2073516"/>
                  <a:pt x="739242" y="2091539"/>
                </a:cubicBezTo>
                <a:cubicBezTo>
                  <a:pt x="713063" y="2085924"/>
                  <a:pt x="685973" y="2097939"/>
                  <a:pt x="628509" y="2108134"/>
                </a:cubicBezTo>
                <a:cubicBezTo>
                  <a:pt x="575136" y="2076613"/>
                  <a:pt x="570057" y="2131408"/>
                  <a:pt x="508046" y="2109851"/>
                </a:cubicBezTo>
                <a:cubicBezTo>
                  <a:pt x="473420" y="2105939"/>
                  <a:pt x="433697" y="2091842"/>
                  <a:pt x="408793" y="2105335"/>
                </a:cubicBezTo>
                <a:cubicBezTo>
                  <a:pt x="383633" y="2099507"/>
                  <a:pt x="299763" y="2118030"/>
                  <a:pt x="259142" y="2115883"/>
                </a:cubicBezTo>
                <a:cubicBezTo>
                  <a:pt x="191085" y="2103328"/>
                  <a:pt x="127146" y="2128850"/>
                  <a:pt x="91266" y="2135533"/>
                </a:cubicBezTo>
                <a:cubicBezTo>
                  <a:pt x="55346" y="2131669"/>
                  <a:pt x="37547" y="2122850"/>
                  <a:pt x="12251" y="2121489"/>
                </a:cubicBezTo>
                <a:lnTo>
                  <a:pt x="0" y="2122164"/>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Google Shape;60;p14"/>
          <p:cNvSpPr txBox="1">
            <a:spLocks noGrp="1"/>
          </p:cNvSpPr>
          <p:nvPr>
            <p:ph type="title"/>
          </p:nvPr>
        </p:nvSpPr>
        <p:spPr>
          <a:xfrm>
            <a:off x="1137037" y="609600"/>
            <a:ext cx="5915197" cy="1330519"/>
          </a:xfrm>
        </p:spPr>
        <p:txBody>
          <a:bodyPr spcFirstLastPara="1" vert="horz" lIns="91440" tIns="45720" rIns="91440" bIns="45720" rtlCol="0" anchor="ctr" anchorCtr="0">
            <a:normAutofit/>
          </a:bodyPr>
          <a:lstStyle/>
          <a:p>
            <a:pPr>
              <a:spcBef>
                <a:spcPct val="0"/>
              </a:spcBef>
            </a:pPr>
            <a:r>
              <a:rPr lang="en-US" sz="4400" b="1" dirty="0">
                <a:latin typeface="+mn-lt"/>
              </a:rPr>
              <a:t>Background cont’d</a:t>
            </a:r>
          </a:p>
        </p:txBody>
      </p:sp>
      <p:sp>
        <p:nvSpPr>
          <p:cNvPr id="61" name="Google Shape;61;p14"/>
          <p:cNvSpPr txBox="1">
            <a:spLocks noGrp="1"/>
          </p:cNvSpPr>
          <p:nvPr>
            <p:ph type="body" idx="4294967295"/>
          </p:nvPr>
        </p:nvSpPr>
        <p:spPr>
          <a:xfrm>
            <a:off x="1137037" y="2340864"/>
            <a:ext cx="5747857" cy="4153034"/>
          </a:xfrm>
        </p:spPr>
        <p:txBody>
          <a:bodyPr spcFirstLastPara="1" vert="horz" lIns="91440" tIns="45720" rIns="91440" bIns="45720" rtlCol="0" anchorCtr="0">
            <a:normAutofit/>
          </a:bodyPr>
          <a:lstStyle/>
          <a:p>
            <a:pPr marL="609585">
              <a:spcBef>
                <a:spcPts val="0"/>
              </a:spcBef>
              <a:spcAft>
                <a:spcPts val="800"/>
              </a:spcAft>
              <a:buClr>
                <a:srgbClr val="000000"/>
              </a:buClr>
              <a:buSzPts val="1600"/>
            </a:pPr>
            <a:r>
              <a:rPr lang="en-US" sz="1700" dirty="0"/>
              <a:t>“</a:t>
            </a:r>
            <a:r>
              <a:rPr lang="en-US" sz="2000" dirty="0"/>
              <a:t>Plastic pollution… is a consumption problem” - Volunteer Manager at Alliance for the Great Lakes</a:t>
            </a:r>
          </a:p>
          <a:p>
            <a:pPr marL="609585">
              <a:spcBef>
                <a:spcPts val="0"/>
              </a:spcBef>
              <a:spcAft>
                <a:spcPts val="800"/>
              </a:spcAft>
              <a:buClr>
                <a:srgbClr val="000000"/>
              </a:buClr>
              <a:buSzPts val="1600"/>
            </a:pPr>
            <a:endParaRPr lang="en-US" sz="2000" dirty="0"/>
          </a:p>
          <a:p>
            <a:pPr marL="609585">
              <a:spcBef>
                <a:spcPts val="0"/>
              </a:spcBef>
              <a:spcAft>
                <a:spcPts val="800"/>
              </a:spcAft>
              <a:buClr>
                <a:srgbClr val="000000"/>
              </a:buClr>
              <a:buSzPts val="1600"/>
            </a:pPr>
            <a:endParaRPr lang="en-US" sz="2000" dirty="0"/>
          </a:p>
          <a:p>
            <a:pPr marL="609585">
              <a:spcBef>
                <a:spcPts val="0"/>
              </a:spcBef>
              <a:spcAft>
                <a:spcPts val="800"/>
              </a:spcAft>
              <a:buClr>
                <a:srgbClr val="000000"/>
              </a:buClr>
              <a:buSzPts val="1600"/>
            </a:pPr>
            <a:r>
              <a:rPr lang="en-US" sz="2000" dirty="0"/>
              <a:t>Consumers plastic consumption behaviors to be examined</a:t>
            </a:r>
          </a:p>
          <a:p>
            <a:pPr marL="1293252">
              <a:spcBef>
                <a:spcPts val="0"/>
              </a:spcBef>
              <a:spcAft>
                <a:spcPts val="800"/>
              </a:spcAft>
              <a:buClr>
                <a:srgbClr val="000000"/>
              </a:buClr>
              <a:buSzPts val="1600"/>
            </a:pPr>
            <a:r>
              <a:rPr lang="en-US" sz="2000" dirty="0"/>
              <a:t>How consumers use plastics, whether they recycle plastics, and how they manage their plastic waste</a:t>
            </a:r>
          </a:p>
          <a:p>
            <a:pPr marL="1293252">
              <a:spcBef>
                <a:spcPts val="0"/>
              </a:spcBef>
              <a:spcAft>
                <a:spcPts val="800"/>
              </a:spcAft>
              <a:buClr>
                <a:srgbClr val="000000"/>
              </a:buClr>
              <a:buSzPts val="1600"/>
            </a:pPr>
            <a:r>
              <a:rPr lang="en-US" sz="2000" dirty="0"/>
              <a:t>Residents’ awareness and knowledge of plastic sustainability issues</a:t>
            </a:r>
          </a:p>
          <a:p>
            <a:pPr marL="609585">
              <a:spcBef>
                <a:spcPts val="0"/>
              </a:spcBef>
              <a:spcAft>
                <a:spcPts val="800"/>
              </a:spcAft>
              <a:buClr>
                <a:srgbClr val="000000"/>
              </a:buClr>
              <a:buSzPts val="1600"/>
            </a:pPr>
            <a:endParaRPr lang="en-US" sz="1700" dirty="0"/>
          </a:p>
        </p:txBody>
      </p:sp>
      <p:sp>
        <p:nvSpPr>
          <p:cNvPr id="78" name="Freeform: Shape 77">
            <a:extLst>
              <a:ext uri="{FF2B5EF4-FFF2-40B4-BE49-F238E27FC236}">
                <a16:creationId xmlns:a16="http://schemas.microsoft.com/office/drawing/2014/main" id="{6BFFEA99-E831-4C3B-8D16-0EA4AB33F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5584" y="610517"/>
            <a:ext cx="4010943" cy="5636963"/>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3" name="Picture 62" descr="Colourful plastic bottle caps">
            <a:extLst>
              <a:ext uri="{FF2B5EF4-FFF2-40B4-BE49-F238E27FC236}">
                <a16:creationId xmlns:a16="http://schemas.microsoft.com/office/drawing/2014/main" id="{E17ED506-C79C-7801-B920-79AC331B07B2}"/>
              </a:ext>
            </a:extLst>
          </p:cNvPr>
          <p:cNvPicPr>
            <a:picLocks noChangeAspect="1"/>
          </p:cNvPicPr>
          <p:nvPr/>
        </p:nvPicPr>
        <p:blipFill>
          <a:blip r:embed="rId3"/>
          <a:srcRect l="19346" r="34354" b="1"/>
          <a:stretch/>
        </p:blipFill>
        <p:spPr>
          <a:xfrm>
            <a:off x="7761092" y="771383"/>
            <a:ext cx="3684567" cy="5311922"/>
          </a:xfrm>
          <a:prstGeom prst="rect">
            <a:avLst/>
          </a:prstGeom>
        </p:spPr>
      </p:pic>
      <p:sp>
        <p:nvSpPr>
          <p:cNvPr id="80" name="Freeform: Shape 79">
            <a:extLst>
              <a:ext uri="{FF2B5EF4-FFF2-40B4-BE49-F238E27FC236}">
                <a16:creationId xmlns:a16="http://schemas.microsoft.com/office/drawing/2014/main" id="{3B9FD11D-7561-43C8-BE54-00D7DCF0E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5391" y="5800300"/>
            <a:ext cx="5736610" cy="1057702"/>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4114838 w 5741575"/>
              <a:gd name="connsiteY74" fmla="*/ 238165 h 955271"/>
              <a:gd name="connsiteX75" fmla="*/ 4271023 w 5741575"/>
              <a:gd name="connsiteY75" fmla="*/ 241959 h 955271"/>
              <a:gd name="connsiteX76" fmla="*/ 4367397 w 5741575"/>
              <a:gd name="connsiteY76" fmla="*/ 271442 h 955271"/>
              <a:gd name="connsiteX77" fmla="*/ 4495366 w 5741575"/>
              <a:gd name="connsiteY77" fmla="*/ 271618 h 955271"/>
              <a:gd name="connsiteX78" fmla="*/ 4517347 w 5741575"/>
              <a:gd name="connsiteY78" fmla="*/ 275639 h 955271"/>
              <a:gd name="connsiteX79" fmla="*/ 4546116 w 5741575"/>
              <a:gd name="connsiteY79" fmla="*/ 268568 h 955271"/>
              <a:gd name="connsiteX80" fmla="*/ 4661259 w 5741575"/>
              <a:gd name="connsiteY80" fmla="*/ 238966 h 955271"/>
              <a:gd name="connsiteX81" fmla="*/ 4750403 w 5741575"/>
              <a:gd name="connsiteY81" fmla="*/ 204364 h 955271"/>
              <a:gd name="connsiteX82" fmla="*/ 4867614 w 5741575"/>
              <a:gd name="connsiteY82" fmla="*/ 208668 h 955271"/>
              <a:gd name="connsiteX83" fmla="*/ 4937036 w 5741575"/>
              <a:gd name="connsiteY83" fmla="*/ 195446 h 955271"/>
              <a:gd name="connsiteX84" fmla="*/ 5047626 w 5741575"/>
              <a:gd name="connsiteY84" fmla="*/ 149604 h 955271"/>
              <a:gd name="connsiteX85" fmla="*/ 5200247 w 5741575"/>
              <a:gd name="connsiteY85" fmla="*/ 142695 h 955271"/>
              <a:gd name="connsiteX86" fmla="*/ 5235691 w 5741575"/>
              <a:gd name="connsiteY86" fmla="*/ 173330 h 955271"/>
              <a:gd name="connsiteX87" fmla="*/ 5280133 w 5741575"/>
              <a:gd name="connsiteY87" fmla="*/ 189342 h 955271"/>
              <a:gd name="connsiteX88" fmla="*/ 5291963 w 5741575"/>
              <a:gd name="connsiteY88" fmla="*/ 139446 h 955271"/>
              <a:gd name="connsiteX89" fmla="*/ 5418472 w 5741575"/>
              <a:gd name="connsiteY89" fmla="*/ 89163 h 955271"/>
              <a:gd name="connsiteX90" fmla="*/ 5482354 w 5741575"/>
              <a:gd name="connsiteY90" fmla="*/ 69470 h 955271"/>
              <a:gd name="connsiteX91" fmla="*/ 5583280 w 5741575"/>
              <a:gd name="connsiteY91" fmla="*/ 49787 h 955271"/>
              <a:gd name="connsiteX92" fmla="*/ 5613766 w 5741575"/>
              <a:gd name="connsiteY92" fmla="*/ 41855 h 955271"/>
              <a:gd name="connsiteX93" fmla="*/ 5684952 w 5741575"/>
              <a:gd name="connsiteY93" fmla="*/ 26088 h 955271"/>
              <a:gd name="connsiteX94" fmla="*/ 5741575 w 5741575"/>
              <a:gd name="connsiteY94"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873778 w 5741575"/>
              <a:gd name="connsiteY38" fmla="*/ 530130 h 955271"/>
              <a:gd name="connsiteX39" fmla="*/ 1988411 w 5741575"/>
              <a:gd name="connsiteY39" fmla="*/ 491599 h 955271"/>
              <a:gd name="connsiteX40" fmla="*/ 2085507 w 5741575"/>
              <a:gd name="connsiteY40" fmla="*/ 498527 h 955271"/>
              <a:gd name="connsiteX41" fmla="*/ 2090767 w 5741575"/>
              <a:gd name="connsiteY41" fmla="*/ 490616 h 955271"/>
              <a:gd name="connsiteX42" fmla="*/ 2151143 w 5741575"/>
              <a:gd name="connsiteY42" fmla="*/ 478332 h 955271"/>
              <a:gd name="connsiteX43" fmla="*/ 2378710 w 5741575"/>
              <a:gd name="connsiteY43" fmla="*/ 477570 h 955271"/>
              <a:gd name="connsiteX44" fmla="*/ 2496256 w 5741575"/>
              <a:gd name="connsiteY44" fmla="*/ 452396 h 955271"/>
              <a:gd name="connsiteX45" fmla="*/ 2535387 w 5741575"/>
              <a:gd name="connsiteY45" fmla="*/ 436645 h 955271"/>
              <a:gd name="connsiteX46" fmla="*/ 2601109 w 5741575"/>
              <a:gd name="connsiteY46" fmla="*/ 410678 h 955271"/>
              <a:gd name="connsiteX47" fmla="*/ 2643855 w 5741575"/>
              <a:gd name="connsiteY47" fmla="*/ 374482 h 955271"/>
              <a:gd name="connsiteX48" fmla="*/ 2657726 w 5741575"/>
              <a:gd name="connsiteY48" fmla="*/ 365841 h 955271"/>
              <a:gd name="connsiteX49" fmla="*/ 2687125 w 5741575"/>
              <a:gd name="connsiteY49" fmla="*/ 366820 h 955271"/>
              <a:gd name="connsiteX50" fmla="*/ 2697479 w 5741575"/>
              <a:gd name="connsiteY50" fmla="*/ 361430 h 955271"/>
              <a:gd name="connsiteX51" fmla="*/ 2701547 w 5741575"/>
              <a:gd name="connsiteY51" fmla="*/ 361545 h 955271"/>
              <a:gd name="connsiteX52" fmla="*/ 2711054 w 5741575"/>
              <a:gd name="connsiteY52" fmla="*/ 360597 h 955271"/>
              <a:gd name="connsiteX53" fmla="*/ 2710438 w 5741575"/>
              <a:gd name="connsiteY53" fmla="*/ 366958 h 955271"/>
              <a:gd name="connsiteX54" fmla="*/ 2722936 w 5741575"/>
              <a:gd name="connsiteY54" fmla="*/ 377633 h 955271"/>
              <a:gd name="connsiteX55" fmla="*/ 2777227 w 5741575"/>
              <a:gd name="connsiteY55" fmla="*/ 368972 h 955271"/>
              <a:gd name="connsiteX56" fmla="*/ 2779510 w 5741575"/>
              <a:gd name="connsiteY56" fmla="*/ 361652 h 955271"/>
              <a:gd name="connsiteX57" fmla="*/ 2786278 w 5741575"/>
              <a:gd name="connsiteY57" fmla="*/ 359869 h 955271"/>
              <a:gd name="connsiteX58" fmla="*/ 2792101 w 5741575"/>
              <a:gd name="connsiteY58" fmla="*/ 365927 h 955271"/>
              <a:gd name="connsiteX59" fmla="*/ 2885545 w 5741575"/>
              <a:gd name="connsiteY59" fmla="*/ 372818 h 955271"/>
              <a:gd name="connsiteX60" fmla="*/ 3009558 w 5741575"/>
              <a:gd name="connsiteY60" fmla="*/ 370573 h 955271"/>
              <a:gd name="connsiteX61" fmla="*/ 3095010 w 5741575"/>
              <a:gd name="connsiteY61" fmla="*/ 332454 h 955271"/>
              <a:gd name="connsiteX62" fmla="*/ 3103742 w 5741575"/>
              <a:gd name="connsiteY62" fmla="*/ 337974 h 955271"/>
              <a:gd name="connsiteX63" fmla="*/ 3165093 w 5741575"/>
              <a:gd name="connsiteY63" fmla="*/ 329459 h 955271"/>
              <a:gd name="connsiteX64" fmla="*/ 3373785 w 5741575"/>
              <a:gd name="connsiteY64" fmla="*/ 255680 h 955271"/>
              <a:gd name="connsiteX65" fmla="*/ 3493851 w 5741575"/>
              <a:gd name="connsiteY65" fmla="*/ 240255 h 955271"/>
              <a:gd name="connsiteX66" fmla="*/ 3537470 w 5741575"/>
              <a:gd name="connsiteY66" fmla="*/ 241867 h 955271"/>
              <a:gd name="connsiteX67" fmla="*/ 3610489 w 5741575"/>
              <a:gd name="connsiteY67" fmla="*/ 244128 h 955271"/>
              <a:gd name="connsiteX68" fmla="*/ 3667539 w 5741575"/>
              <a:gd name="connsiteY68" fmla="*/ 263271 h 955271"/>
              <a:gd name="connsiteX69" fmla="*/ 3727614 w 5741575"/>
              <a:gd name="connsiteY69" fmla="*/ 258245 h 955271"/>
              <a:gd name="connsiteX70" fmla="*/ 3738369 w 5741575"/>
              <a:gd name="connsiteY70" fmla="*/ 234506 h 955271"/>
              <a:gd name="connsiteX71" fmla="*/ 3803670 w 5741575"/>
              <a:gd name="connsiteY71" fmla="*/ 236457 h 955271"/>
              <a:gd name="connsiteX72" fmla="*/ 3903080 w 5741575"/>
              <a:gd name="connsiteY72" fmla="*/ 241890 h 955271"/>
              <a:gd name="connsiteX73" fmla="*/ 4114838 w 5741575"/>
              <a:gd name="connsiteY73" fmla="*/ 238165 h 955271"/>
              <a:gd name="connsiteX74" fmla="*/ 4271023 w 5741575"/>
              <a:gd name="connsiteY74" fmla="*/ 241959 h 955271"/>
              <a:gd name="connsiteX75" fmla="*/ 4367397 w 5741575"/>
              <a:gd name="connsiteY75" fmla="*/ 271442 h 955271"/>
              <a:gd name="connsiteX76" fmla="*/ 4495366 w 5741575"/>
              <a:gd name="connsiteY76" fmla="*/ 271618 h 955271"/>
              <a:gd name="connsiteX77" fmla="*/ 4517347 w 5741575"/>
              <a:gd name="connsiteY77" fmla="*/ 275639 h 955271"/>
              <a:gd name="connsiteX78" fmla="*/ 4546116 w 5741575"/>
              <a:gd name="connsiteY78" fmla="*/ 268568 h 955271"/>
              <a:gd name="connsiteX79" fmla="*/ 4661259 w 5741575"/>
              <a:gd name="connsiteY79" fmla="*/ 238966 h 955271"/>
              <a:gd name="connsiteX80" fmla="*/ 4750403 w 5741575"/>
              <a:gd name="connsiteY80" fmla="*/ 204364 h 955271"/>
              <a:gd name="connsiteX81" fmla="*/ 4867614 w 5741575"/>
              <a:gd name="connsiteY81" fmla="*/ 208668 h 955271"/>
              <a:gd name="connsiteX82" fmla="*/ 4937036 w 5741575"/>
              <a:gd name="connsiteY82" fmla="*/ 195446 h 955271"/>
              <a:gd name="connsiteX83" fmla="*/ 5047626 w 5741575"/>
              <a:gd name="connsiteY83" fmla="*/ 149604 h 955271"/>
              <a:gd name="connsiteX84" fmla="*/ 5200247 w 5741575"/>
              <a:gd name="connsiteY84" fmla="*/ 142695 h 955271"/>
              <a:gd name="connsiteX85" fmla="*/ 5235691 w 5741575"/>
              <a:gd name="connsiteY85" fmla="*/ 173330 h 955271"/>
              <a:gd name="connsiteX86" fmla="*/ 5280133 w 5741575"/>
              <a:gd name="connsiteY86" fmla="*/ 189342 h 955271"/>
              <a:gd name="connsiteX87" fmla="*/ 5291963 w 5741575"/>
              <a:gd name="connsiteY87" fmla="*/ 139446 h 955271"/>
              <a:gd name="connsiteX88" fmla="*/ 5418472 w 5741575"/>
              <a:gd name="connsiteY88" fmla="*/ 89163 h 955271"/>
              <a:gd name="connsiteX89" fmla="*/ 5482354 w 5741575"/>
              <a:gd name="connsiteY89" fmla="*/ 69470 h 955271"/>
              <a:gd name="connsiteX90" fmla="*/ 5583280 w 5741575"/>
              <a:gd name="connsiteY90" fmla="*/ 49787 h 955271"/>
              <a:gd name="connsiteX91" fmla="*/ 5613766 w 5741575"/>
              <a:gd name="connsiteY91" fmla="*/ 41855 h 955271"/>
              <a:gd name="connsiteX92" fmla="*/ 5684952 w 5741575"/>
              <a:gd name="connsiteY92" fmla="*/ 26088 h 955271"/>
              <a:gd name="connsiteX93" fmla="*/ 5741575 w 5741575"/>
              <a:gd name="connsiteY93"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787156 w 5741575"/>
              <a:gd name="connsiteY22" fmla="*/ 838447 h 955271"/>
              <a:gd name="connsiteX23" fmla="*/ 898586 w 5741575"/>
              <a:gd name="connsiteY23" fmla="*/ 808502 h 955271"/>
              <a:gd name="connsiteX24" fmla="*/ 924063 w 5741575"/>
              <a:gd name="connsiteY24" fmla="*/ 770210 h 955271"/>
              <a:gd name="connsiteX25" fmla="*/ 1212574 w 5741575"/>
              <a:gd name="connsiteY25" fmla="*/ 724238 h 955271"/>
              <a:gd name="connsiteX26" fmla="*/ 1280768 w 5741575"/>
              <a:gd name="connsiteY26" fmla="*/ 699122 h 955271"/>
              <a:gd name="connsiteX27" fmla="*/ 1352027 w 5741575"/>
              <a:gd name="connsiteY27" fmla="*/ 704323 h 955271"/>
              <a:gd name="connsiteX28" fmla="*/ 1374314 w 5741575"/>
              <a:gd name="connsiteY28" fmla="*/ 688815 h 955271"/>
              <a:gd name="connsiteX29" fmla="*/ 1378034 w 5741575"/>
              <a:gd name="connsiteY29" fmla="*/ 685842 h 955271"/>
              <a:gd name="connsiteX30" fmla="*/ 1395604 w 5741575"/>
              <a:gd name="connsiteY30" fmla="*/ 680460 h 955271"/>
              <a:gd name="connsiteX31" fmla="*/ 1397206 w 5741575"/>
              <a:gd name="connsiteY31" fmla="*/ 670793 h 955271"/>
              <a:gd name="connsiteX32" fmla="*/ 1421250 w 5741575"/>
              <a:gd name="connsiteY32" fmla="*/ 656855 h 955271"/>
              <a:gd name="connsiteX33" fmla="*/ 1454524 w 5741575"/>
              <a:gd name="connsiteY33" fmla="*/ 649224 h 955271"/>
              <a:gd name="connsiteX34" fmla="*/ 1616217 w 5741575"/>
              <a:gd name="connsiteY34" fmla="*/ 622107 h 955271"/>
              <a:gd name="connsiteX35" fmla="*/ 1710928 w 5741575"/>
              <a:gd name="connsiteY35" fmla="*/ 600666 h 955271"/>
              <a:gd name="connsiteX36" fmla="*/ 1743718 w 5741575"/>
              <a:gd name="connsiteY36" fmla="*/ 584327 h 955271"/>
              <a:gd name="connsiteX37" fmla="*/ 1873778 w 5741575"/>
              <a:gd name="connsiteY37" fmla="*/ 530130 h 955271"/>
              <a:gd name="connsiteX38" fmla="*/ 1988411 w 5741575"/>
              <a:gd name="connsiteY38" fmla="*/ 491599 h 955271"/>
              <a:gd name="connsiteX39" fmla="*/ 2085507 w 5741575"/>
              <a:gd name="connsiteY39" fmla="*/ 498527 h 955271"/>
              <a:gd name="connsiteX40" fmla="*/ 2090767 w 5741575"/>
              <a:gd name="connsiteY40" fmla="*/ 490616 h 955271"/>
              <a:gd name="connsiteX41" fmla="*/ 2151143 w 5741575"/>
              <a:gd name="connsiteY41" fmla="*/ 478332 h 955271"/>
              <a:gd name="connsiteX42" fmla="*/ 2378710 w 5741575"/>
              <a:gd name="connsiteY42" fmla="*/ 477570 h 955271"/>
              <a:gd name="connsiteX43" fmla="*/ 2496256 w 5741575"/>
              <a:gd name="connsiteY43" fmla="*/ 452396 h 955271"/>
              <a:gd name="connsiteX44" fmla="*/ 2535387 w 5741575"/>
              <a:gd name="connsiteY44" fmla="*/ 436645 h 955271"/>
              <a:gd name="connsiteX45" fmla="*/ 2601109 w 5741575"/>
              <a:gd name="connsiteY45" fmla="*/ 410678 h 955271"/>
              <a:gd name="connsiteX46" fmla="*/ 2643855 w 5741575"/>
              <a:gd name="connsiteY46" fmla="*/ 374482 h 955271"/>
              <a:gd name="connsiteX47" fmla="*/ 2657726 w 5741575"/>
              <a:gd name="connsiteY47" fmla="*/ 365841 h 955271"/>
              <a:gd name="connsiteX48" fmla="*/ 2687125 w 5741575"/>
              <a:gd name="connsiteY48" fmla="*/ 366820 h 955271"/>
              <a:gd name="connsiteX49" fmla="*/ 2697479 w 5741575"/>
              <a:gd name="connsiteY49" fmla="*/ 361430 h 955271"/>
              <a:gd name="connsiteX50" fmla="*/ 2701547 w 5741575"/>
              <a:gd name="connsiteY50" fmla="*/ 361545 h 955271"/>
              <a:gd name="connsiteX51" fmla="*/ 2711054 w 5741575"/>
              <a:gd name="connsiteY51" fmla="*/ 360597 h 955271"/>
              <a:gd name="connsiteX52" fmla="*/ 2710438 w 5741575"/>
              <a:gd name="connsiteY52" fmla="*/ 366958 h 955271"/>
              <a:gd name="connsiteX53" fmla="*/ 2722936 w 5741575"/>
              <a:gd name="connsiteY53" fmla="*/ 377633 h 955271"/>
              <a:gd name="connsiteX54" fmla="*/ 2777227 w 5741575"/>
              <a:gd name="connsiteY54" fmla="*/ 368972 h 955271"/>
              <a:gd name="connsiteX55" fmla="*/ 2779510 w 5741575"/>
              <a:gd name="connsiteY55" fmla="*/ 361652 h 955271"/>
              <a:gd name="connsiteX56" fmla="*/ 2786278 w 5741575"/>
              <a:gd name="connsiteY56" fmla="*/ 359869 h 955271"/>
              <a:gd name="connsiteX57" fmla="*/ 2792101 w 5741575"/>
              <a:gd name="connsiteY57" fmla="*/ 365927 h 955271"/>
              <a:gd name="connsiteX58" fmla="*/ 2885545 w 5741575"/>
              <a:gd name="connsiteY58" fmla="*/ 372818 h 955271"/>
              <a:gd name="connsiteX59" fmla="*/ 3009558 w 5741575"/>
              <a:gd name="connsiteY59" fmla="*/ 370573 h 955271"/>
              <a:gd name="connsiteX60" fmla="*/ 3095010 w 5741575"/>
              <a:gd name="connsiteY60" fmla="*/ 332454 h 955271"/>
              <a:gd name="connsiteX61" fmla="*/ 3103742 w 5741575"/>
              <a:gd name="connsiteY61" fmla="*/ 337974 h 955271"/>
              <a:gd name="connsiteX62" fmla="*/ 3165093 w 5741575"/>
              <a:gd name="connsiteY62" fmla="*/ 329459 h 955271"/>
              <a:gd name="connsiteX63" fmla="*/ 3373785 w 5741575"/>
              <a:gd name="connsiteY63" fmla="*/ 255680 h 955271"/>
              <a:gd name="connsiteX64" fmla="*/ 3493851 w 5741575"/>
              <a:gd name="connsiteY64" fmla="*/ 240255 h 955271"/>
              <a:gd name="connsiteX65" fmla="*/ 3537470 w 5741575"/>
              <a:gd name="connsiteY65" fmla="*/ 241867 h 955271"/>
              <a:gd name="connsiteX66" fmla="*/ 3610489 w 5741575"/>
              <a:gd name="connsiteY66" fmla="*/ 244128 h 955271"/>
              <a:gd name="connsiteX67" fmla="*/ 3667539 w 5741575"/>
              <a:gd name="connsiteY67" fmla="*/ 263271 h 955271"/>
              <a:gd name="connsiteX68" fmla="*/ 3727614 w 5741575"/>
              <a:gd name="connsiteY68" fmla="*/ 258245 h 955271"/>
              <a:gd name="connsiteX69" fmla="*/ 3738369 w 5741575"/>
              <a:gd name="connsiteY69" fmla="*/ 234506 h 955271"/>
              <a:gd name="connsiteX70" fmla="*/ 3803670 w 5741575"/>
              <a:gd name="connsiteY70" fmla="*/ 236457 h 955271"/>
              <a:gd name="connsiteX71" fmla="*/ 3903080 w 5741575"/>
              <a:gd name="connsiteY71" fmla="*/ 241890 h 955271"/>
              <a:gd name="connsiteX72" fmla="*/ 4114838 w 5741575"/>
              <a:gd name="connsiteY72" fmla="*/ 238165 h 955271"/>
              <a:gd name="connsiteX73" fmla="*/ 4271023 w 5741575"/>
              <a:gd name="connsiteY73" fmla="*/ 241959 h 955271"/>
              <a:gd name="connsiteX74" fmla="*/ 4367397 w 5741575"/>
              <a:gd name="connsiteY74" fmla="*/ 271442 h 955271"/>
              <a:gd name="connsiteX75" fmla="*/ 4495366 w 5741575"/>
              <a:gd name="connsiteY75" fmla="*/ 271618 h 955271"/>
              <a:gd name="connsiteX76" fmla="*/ 4517347 w 5741575"/>
              <a:gd name="connsiteY76" fmla="*/ 275639 h 955271"/>
              <a:gd name="connsiteX77" fmla="*/ 4546116 w 5741575"/>
              <a:gd name="connsiteY77" fmla="*/ 268568 h 955271"/>
              <a:gd name="connsiteX78" fmla="*/ 4661259 w 5741575"/>
              <a:gd name="connsiteY78" fmla="*/ 238966 h 955271"/>
              <a:gd name="connsiteX79" fmla="*/ 4750403 w 5741575"/>
              <a:gd name="connsiteY79" fmla="*/ 204364 h 955271"/>
              <a:gd name="connsiteX80" fmla="*/ 4867614 w 5741575"/>
              <a:gd name="connsiteY80" fmla="*/ 208668 h 955271"/>
              <a:gd name="connsiteX81" fmla="*/ 4937036 w 5741575"/>
              <a:gd name="connsiteY81" fmla="*/ 195446 h 955271"/>
              <a:gd name="connsiteX82" fmla="*/ 5047626 w 5741575"/>
              <a:gd name="connsiteY82" fmla="*/ 149604 h 955271"/>
              <a:gd name="connsiteX83" fmla="*/ 5200247 w 5741575"/>
              <a:gd name="connsiteY83" fmla="*/ 142695 h 955271"/>
              <a:gd name="connsiteX84" fmla="*/ 5235691 w 5741575"/>
              <a:gd name="connsiteY84" fmla="*/ 173330 h 955271"/>
              <a:gd name="connsiteX85" fmla="*/ 5280133 w 5741575"/>
              <a:gd name="connsiteY85" fmla="*/ 189342 h 955271"/>
              <a:gd name="connsiteX86" fmla="*/ 5291963 w 5741575"/>
              <a:gd name="connsiteY86" fmla="*/ 139446 h 955271"/>
              <a:gd name="connsiteX87" fmla="*/ 5418472 w 5741575"/>
              <a:gd name="connsiteY87" fmla="*/ 89163 h 955271"/>
              <a:gd name="connsiteX88" fmla="*/ 5482354 w 5741575"/>
              <a:gd name="connsiteY88" fmla="*/ 69470 h 955271"/>
              <a:gd name="connsiteX89" fmla="*/ 5583280 w 5741575"/>
              <a:gd name="connsiteY89" fmla="*/ 49787 h 955271"/>
              <a:gd name="connsiteX90" fmla="*/ 5613766 w 5741575"/>
              <a:gd name="connsiteY90" fmla="*/ 41855 h 955271"/>
              <a:gd name="connsiteX91" fmla="*/ 5684952 w 5741575"/>
              <a:gd name="connsiteY91" fmla="*/ 26088 h 955271"/>
              <a:gd name="connsiteX92" fmla="*/ 5741575 w 5741575"/>
              <a:gd name="connsiteY9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898586 w 5741575"/>
              <a:gd name="connsiteY23" fmla="*/ 808502 h 955271"/>
              <a:gd name="connsiteX24" fmla="*/ 924063 w 5741575"/>
              <a:gd name="connsiteY24" fmla="*/ 770210 h 955271"/>
              <a:gd name="connsiteX25" fmla="*/ 1212574 w 5741575"/>
              <a:gd name="connsiteY25" fmla="*/ 724238 h 955271"/>
              <a:gd name="connsiteX26" fmla="*/ 1280768 w 5741575"/>
              <a:gd name="connsiteY26" fmla="*/ 699122 h 955271"/>
              <a:gd name="connsiteX27" fmla="*/ 1352027 w 5741575"/>
              <a:gd name="connsiteY27" fmla="*/ 704323 h 955271"/>
              <a:gd name="connsiteX28" fmla="*/ 1374314 w 5741575"/>
              <a:gd name="connsiteY28" fmla="*/ 688815 h 955271"/>
              <a:gd name="connsiteX29" fmla="*/ 1378034 w 5741575"/>
              <a:gd name="connsiteY29" fmla="*/ 685842 h 955271"/>
              <a:gd name="connsiteX30" fmla="*/ 1395604 w 5741575"/>
              <a:gd name="connsiteY30" fmla="*/ 680460 h 955271"/>
              <a:gd name="connsiteX31" fmla="*/ 1397206 w 5741575"/>
              <a:gd name="connsiteY31" fmla="*/ 670793 h 955271"/>
              <a:gd name="connsiteX32" fmla="*/ 1421250 w 5741575"/>
              <a:gd name="connsiteY32" fmla="*/ 656855 h 955271"/>
              <a:gd name="connsiteX33" fmla="*/ 1454524 w 5741575"/>
              <a:gd name="connsiteY33" fmla="*/ 649224 h 955271"/>
              <a:gd name="connsiteX34" fmla="*/ 1616217 w 5741575"/>
              <a:gd name="connsiteY34" fmla="*/ 622107 h 955271"/>
              <a:gd name="connsiteX35" fmla="*/ 1710928 w 5741575"/>
              <a:gd name="connsiteY35" fmla="*/ 600666 h 955271"/>
              <a:gd name="connsiteX36" fmla="*/ 1743718 w 5741575"/>
              <a:gd name="connsiteY36" fmla="*/ 584327 h 955271"/>
              <a:gd name="connsiteX37" fmla="*/ 1873778 w 5741575"/>
              <a:gd name="connsiteY37" fmla="*/ 530130 h 955271"/>
              <a:gd name="connsiteX38" fmla="*/ 1988411 w 5741575"/>
              <a:gd name="connsiteY38" fmla="*/ 491599 h 955271"/>
              <a:gd name="connsiteX39" fmla="*/ 2085507 w 5741575"/>
              <a:gd name="connsiteY39" fmla="*/ 498527 h 955271"/>
              <a:gd name="connsiteX40" fmla="*/ 2090767 w 5741575"/>
              <a:gd name="connsiteY40" fmla="*/ 490616 h 955271"/>
              <a:gd name="connsiteX41" fmla="*/ 2151143 w 5741575"/>
              <a:gd name="connsiteY41" fmla="*/ 478332 h 955271"/>
              <a:gd name="connsiteX42" fmla="*/ 2378710 w 5741575"/>
              <a:gd name="connsiteY42" fmla="*/ 477570 h 955271"/>
              <a:gd name="connsiteX43" fmla="*/ 2496256 w 5741575"/>
              <a:gd name="connsiteY43" fmla="*/ 452396 h 955271"/>
              <a:gd name="connsiteX44" fmla="*/ 2535387 w 5741575"/>
              <a:gd name="connsiteY44" fmla="*/ 436645 h 955271"/>
              <a:gd name="connsiteX45" fmla="*/ 2601109 w 5741575"/>
              <a:gd name="connsiteY45" fmla="*/ 410678 h 955271"/>
              <a:gd name="connsiteX46" fmla="*/ 2643855 w 5741575"/>
              <a:gd name="connsiteY46" fmla="*/ 374482 h 955271"/>
              <a:gd name="connsiteX47" fmla="*/ 2657726 w 5741575"/>
              <a:gd name="connsiteY47" fmla="*/ 365841 h 955271"/>
              <a:gd name="connsiteX48" fmla="*/ 2687125 w 5741575"/>
              <a:gd name="connsiteY48" fmla="*/ 366820 h 955271"/>
              <a:gd name="connsiteX49" fmla="*/ 2697479 w 5741575"/>
              <a:gd name="connsiteY49" fmla="*/ 361430 h 955271"/>
              <a:gd name="connsiteX50" fmla="*/ 2701547 w 5741575"/>
              <a:gd name="connsiteY50" fmla="*/ 361545 h 955271"/>
              <a:gd name="connsiteX51" fmla="*/ 2711054 w 5741575"/>
              <a:gd name="connsiteY51" fmla="*/ 360597 h 955271"/>
              <a:gd name="connsiteX52" fmla="*/ 2710438 w 5741575"/>
              <a:gd name="connsiteY52" fmla="*/ 366958 h 955271"/>
              <a:gd name="connsiteX53" fmla="*/ 2722936 w 5741575"/>
              <a:gd name="connsiteY53" fmla="*/ 377633 h 955271"/>
              <a:gd name="connsiteX54" fmla="*/ 2777227 w 5741575"/>
              <a:gd name="connsiteY54" fmla="*/ 368972 h 955271"/>
              <a:gd name="connsiteX55" fmla="*/ 2779510 w 5741575"/>
              <a:gd name="connsiteY55" fmla="*/ 361652 h 955271"/>
              <a:gd name="connsiteX56" fmla="*/ 2786278 w 5741575"/>
              <a:gd name="connsiteY56" fmla="*/ 359869 h 955271"/>
              <a:gd name="connsiteX57" fmla="*/ 2792101 w 5741575"/>
              <a:gd name="connsiteY57" fmla="*/ 365927 h 955271"/>
              <a:gd name="connsiteX58" fmla="*/ 2885545 w 5741575"/>
              <a:gd name="connsiteY58" fmla="*/ 372818 h 955271"/>
              <a:gd name="connsiteX59" fmla="*/ 3009558 w 5741575"/>
              <a:gd name="connsiteY59" fmla="*/ 370573 h 955271"/>
              <a:gd name="connsiteX60" fmla="*/ 3095010 w 5741575"/>
              <a:gd name="connsiteY60" fmla="*/ 332454 h 955271"/>
              <a:gd name="connsiteX61" fmla="*/ 3103742 w 5741575"/>
              <a:gd name="connsiteY61" fmla="*/ 337974 h 955271"/>
              <a:gd name="connsiteX62" fmla="*/ 3165093 w 5741575"/>
              <a:gd name="connsiteY62" fmla="*/ 329459 h 955271"/>
              <a:gd name="connsiteX63" fmla="*/ 3373785 w 5741575"/>
              <a:gd name="connsiteY63" fmla="*/ 255680 h 955271"/>
              <a:gd name="connsiteX64" fmla="*/ 3493851 w 5741575"/>
              <a:gd name="connsiteY64" fmla="*/ 240255 h 955271"/>
              <a:gd name="connsiteX65" fmla="*/ 3537470 w 5741575"/>
              <a:gd name="connsiteY65" fmla="*/ 241867 h 955271"/>
              <a:gd name="connsiteX66" fmla="*/ 3610489 w 5741575"/>
              <a:gd name="connsiteY66" fmla="*/ 244128 h 955271"/>
              <a:gd name="connsiteX67" fmla="*/ 3667539 w 5741575"/>
              <a:gd name="connsiteY67" fmla="*/ 263271 h 955271"/>
              <a:gd name="connsiteX68" fmla="*/ 3727614 w 5741575"/>
              <a:gd name="connsiteY68" fmla="*/ 258245 h 955271"/>
              <a:gd name="connsiteX69" fmla="*/ 3738369 w 5741575"/>
              <a:gd name="connsiteY69" fmla="*/ 234506 h 955271"/>
              <a:gd name="connsiteX70" fmla="*/ 3803670 w 5741575"/>
              <a:gd name="connsiteY70" fmla="*/ 236457 h 955271"/>
              <a:gd name="connsiteX71" fmla="*/ 3903080 w 5741575"/>
              <a:gd name="connsiteY71" fmla="*/ 241890 h 955271"/>
              <a:gd name="connsiteX72" fmla="*/ 4114838 w 5741575"/>
              <a:gd name="connsiteY72" fmla="*/ 238165 h 955271"/>
              <a:gd name="connsiteX73" fmla="*/ 4271023 w 5741575"/>
              <a:gd name="connsiteY73" fmla="*/ 241959 h 955271"/>
              <a:gd name="connsiteX74" fmla="*/ 4367397 w 5741575"/>
              <a:gd name="connsiteY74" fmla="*/ 271442 h 955271"/>
              <a:gd name="connsiteX75" fmla="*/ 4495366 w 5741575"/>
              <a:gd name="connsiteY75" fmla="*/ 271618 h 955271"/>
              <a:gd name="connsiteX76" fmla="*/ 4517347 w 5741575"/>
              <a:gd name="connsiteY76" fmla="*/ 275639 h 955271"/>
              <a:gd name="connsiteX77" fmla="*/ 4546116 w 5741575"/>
              <a:gd name="connsiteY77" fmla="*/ 268568 h 955271"/>
              <a:gd name="connsiteX78" fmla="*/ 4661259 w 5741575"/>
              <a:gd name="connsiteY78" fmla="*/ 238966 h 955271"/>
              <a:gd name="connsiteX79" fmla="*/ 4750403 w 5741575"/>
              <a:gd name="connsiteY79" fmla="*/ 204364 h 955271"/>
              <a:gd name="connsiteX80" fmla="*/ 4867614 w 5741575"/>
              <a:gd name="connsiteY80" fmla="*/ 208668 h 955271"/>
              <a:gd name="connsiteX81" fmla="*/ 4937036 w 5741575"/>
              <a:gd name="connsiteY81" fmla="*/ 195446 h 955271"/>
              <a:gd name="connsiteX82" fmla="*/ 5047626 w 5741575"/>
              <a:gd name="connsiteY82" fmla="*/ 149604 h 955271"/>
              <a:gd name="connsiteX83" fmla="*/ 5200247 w 5741575"/>
              <a:gd name="connsiteY83" fmla="*/ 142695 h 955271"/>
              <a:gd name="connsiteX84" fmla="*/ 5235691 w 5741575"/>
              <a:gd name="connsiteY84" fmla="*/ 173330 h 955271"/>
              <a:gd name="connsiteX85" fmla="*/ 5280133 w 5741575"/>
              <a:gd name="connsiteY85" fmla="*/ 189342 h 955271"/>
              <a:gd name="connsiteX86" fmla="*/ 5291963 w 5741575"/>
              <a:gd name="connsiteY86" fmla="*/ 139446 h 955271"/>
              <a:gd name="connsiteX87" fmla="*/ 5418472 w 5741575"/>
              <a:gd name="connsiteY87" fmla="*/ 89163 h 955271"/>
              <a:gd name="connsiteX88" fmla="*/ 5482354 w 5741575"/>
              <a:gd name="connsiteY88" fmla="*/ 69470 h 955271"/>
              <a:gd name="connsiteX89" fmla="*/ 5583280 w 5741575"/>
              <a:gd name="connsiteY89" fmla="*/ 49787 h 955271"/>
              <a:gd name="connsiteX90" fmla="*/ 5613766 w 5741575"/>
              <a:gd name="connsiteY90" fmla="*/ 41855 h 955271"/>
              <a:gd name="connsiteX91" fmla="*/ 5684952 w 5741575"/>
              <a:gd name="connsiteY91" fmla="*/ 26088 h 955271"/>
              <a:gd name="connsiteX92" fmla="*/ 5741575 w 5741575"/>
              <a:gd name="connsiteY9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898586 w 5741575"/>
              <a:gd name="connsiteY23" fmla="*/ 808502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477637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84157 w 5741575"/>
              <a:gd name="connsiteY19" fmla="*/ 867971 h 955271"/>
              <a:gd name="connsiteX20" fmla="*/ 477637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306299 w 5741575"/>
              <a:gd name="connsiteY16" fmla="*/ 873609 h 955271"/>
              <a:gd name="connsiteX17" fmla="*/ 331571 w 5741575"/>
              <a:gd name="connsiteY17" fmla="*/ 869866 h 955271"/>
              <a:gd name="connsiteX18" fmla="*/ 384157 w 5741575"/>
              <a:gd name="connsiteY18" fmla="*/ 867971 h 955271"/>
              <a:gd name="connsiteX19" fmla="*/ 477637 w 5741575"/>
              <a:gd name="connsiteY19" fmla="*/ 870334 h 955271"/>
              <a:gd name="connsiteX20" fmla="*/ 570239 w 5741575"/>
              <a:gd name="connsiteY20" fmla="*/ 829596 h 955271"/>
              <a:gd name="connsiteX21" fmla="*/ 787156 w 5741575"/>
              <a:gd name="connsiteY21" fmla="*/ 838447 h 955271"/>
              <a:gd name="connsiteX22" fmla="*/ 948872 w 5741575"/>
              <a:gd name="connsiteY22" fmla="*/ 772201 h 955271"/>
              <a:gd name="connsiteX23" fmla="*/ 1127089 w 5741575"/>
              <a:gd name="connsiteY23" fmla="*/ 746926 h 955271"/>
              <a:gd name="connsiteX24" fmla="*/ 1220426 w 5741575"/>
              <a:gd name="connsiteY24" fmla="*/ 721810 h 955271"/>
              <a:gd name="connsiteX25" fmla="*/ 1306771 w 5741575"/>
              <a:gd name="connsiteY25" fmla="*/ 717936 h 955271"/>
              <a:gd name="connsiteX26" fmla="*/ 1374314 w 5741575"/>
              <a:gd name="connsiteY26" fmla="*/ 688815 h 955271"/>
              <a:gd name="connsiteX27" fmla="*/ 1378034 w 5741575"/>
              <a:gd name="connsiteY27" fmla="*/ 685842 h 955271"/>
              <a:gd name="connsiteX28" fmla="*/ 1395604 w 5741575"/>
              <a:gd name="connsiteY28" fmla="*/ 680460 h 955271"/>
              <a:gd name="connsiteX29" fmla="*/ 1397206 w 5741575"/>
              <a:gd name="connsiteY29" fmla="*/ 670793 h 955271"/>
              <a:gd name="connsiteX30" fmla="*/ 1421250 w 5741575"/>
              <a:gd name="connsiteY30" fmla="*/ 656855 h 955271"/>
              <a:gd name="connsiteX31" fmla="*/ 1454524 w 5741575"/>
              <a:gd name="connsiteY31" fmla="*/ 649224 h 955271"/>
              <a:gd name="connsiteX32" fmla="*/ 1616217 w 5741575"/>
              <a:gd name="connsiteY32" fmla="*/ 622107 h 955271"/>
              <a:gd name="connsiteX33" fmla="*/ 1710928 w 5741575"/>
              <a:gd name="connsiteY33" fmla="*/ 600666 h 955271"/>
              <a:gd name="connsiteX34" fmla="*/ 1743718 w 5741575"/>
              <a:gd name="connsiteY34" fmla="*/ 584327 h 955271"/>
              <a:gd name="connsiteX35" fmla="*/ 1873778 w 5741575"/>
              <a:gd name="connsiteY35" fmla="*/ 530130 h 955271"/>
              <a:gd name="connsiteX36" fmla="*/ 1988411 w 5741575"/>
              <a:gd name="connsiteY36" fmla="*/ 491599 h 955271"/>
              <a:gd name="connsiteX37" fmla="*/ 2085507 w 5741575"/>
              <a:gd name="connsiteY37" fmla="*/ 498527 h 955271"/>
              <a:gd name="connsiteX38" fmla="*/ 2090767 w 5741575"/>
              <a:gd name="connsiteY38" fmla="*/ 490616 h 955271"/>
              <a:gd name="connsiteX39" fmla="*/ 2151143 w 5741575"/>
              <a:gd name="connsiteY39" fmla="*/ 478332 h 955271"/>
              <a:gd name="connsiteX40" fmla="*/ 2378710 w 5741575"/>
              <a:gd name="connsiteY40" fmla="*/ 477570 h 955271"/>
              <a:gd name="connsiteX41" fmla="*/ 2496256 w 5741575"/>
              <a:gd name="connsiteY41" fmla="*/ 452396 h 955271"/>
              <a:gd name="connsiteX42" fmla="*/ 2535387 w 5741575"/>
              <a:gd name="connsiteY42" fmla="*/ 436645 h 955271"/>
              <a:gd name="connsiteX43" fmla="*/ 2601109 w 5741575"/>
              <a:gd name="connsiteY43" fmla="*/ 410678 h 955271"/>
              <a:gd name="connsiteX44" fmla="*/ 2643855 w 5741575"/>
              <a:gd name="connsiteY44" fmla="*/ 374482 h 955271"/>
              <a:gd name="connsiteX45" fmla="*/ 2657726 w 5741575"/>
              <a:gd name="connsiteY45" fmla="*/ 365841 h 955271"/>
              <a:gd name="connsiteX46" fmla="*/ 2687125 w 5741575"/>
              <a:gd name="connsiteY46" fmla="*/ 366820 h 955271"/>
              <a:gd name="connsiteX47" fmla="*/ 2697479 w 5741575"/>
              <a:gd name="connsiteY47" fmla="*/ 361430 h 955271"/>
              <a:gd name="connsiteX48" fmla="*/ 2701547 w 5741575"/>
              <a:gd name="connsiteY48" fmla="*/ 361545 h 955271"/>
              <a:gd name="connsiteX49" fmla="*/ 2711054 w 5741575"/>
              <a:gd name="connsiteY49" fmla="*/ 360597 h 955271"/>
              <a:gd name="connsiteX50" fmla="*/ 2710438 w 5741575"/>
              <a:gd name="connsiteY50" fmla="*/ 366958 h 955271"/>
              <a:gd name="connsiteX51" fmla="*/ 2722936 w 5741575"/>
              <a:gd name="connsiteY51" fmla="*/ 377633 h 955271"/>
              <a:gd name="connsiteX52" fmla="*/ 2777227 w 5741575"/>
              <a:gd name="connsiteY52" fmla="*/ 368972 h 955271"/>
              <a:gd name="connsiteX53" fmla="*/ 2779510 w 5741575"/>
              <a:gd name="connsiteY53" fmla="*/ 361652 h 955271"/>
              <a:gd name="connsiteX54" fmla="*/ 2786278 w 5741575"/>
              <a:gd name="connsiteY54" fmla="*/ 359869 h 955271"/>
              <a:gd name="connsiteX55" fmla="*/ 2792101 w 5741575"/>
              <a:gd name="connsiteY55" fmla="*/ 365927 h 955271"/>
              <a:gd name="connsiteX56" fmla="*/ 2885545 w 5741575"/>
              <a:gd name="connsiteY56" fmla="*/ 372818 h 955271"/>
              <a:gd name="connsiteX57" fmla="*/ 3009558 w 5741575"/>
              <a:gd name="connsiteY57" fmla="*/ 370573 h 955271"/>
              <a:gd name="connsiteX58" fmla="*/ 3095010 w 5741575"/>
              <a:gd name="connsiteY58" fmla="*/ 332454 h 955271"/>
              <a:gd name="connsiteX59" fmla="*/ 3103742 w 5741575"/>
              <a:gd name="connsiteY59" fmla="*/ 337974 h 955271"/>
              <a:gd name="connsiteX60" fmla="*/ 3165093 w 5741575"/>
              <a:gd name="connsiteY60" fmla="*/ 329459 h 955271"/>
              <a:gd name="connsiteX61" fmla="*/ 3373785 w 5741575"/>
              <a:gd name="connsiteY61" fmla="*/ 255680 h 955271"/>
              <a:gd name="connsiteX62" fmla="*/ 3493851 w 5741575"/>
              <a:gd name="connsiteY62" fmla="*/ 240255 h 955271"/>
              <a:gd name="connsiteX63" fmla="*/ 3537470 w 5741575"/>
              <a:gd name="connsiteY63" fmla="*/ 241867 h 955271"/>
              <a:gd name="connsiteX64" fmla="*/ 3610489 w 5741575"/>
              <a:gd name="connsiteY64" fmla="*/ 244128 h 955271"/>
              <a:gd name="connsiteX65" fmla="*/ 3667539 w 5741575"/>
              <a:gd name="connsiteY65" fmla="*/ 263271 h 955271"/>
              <a:gd name="connsiteX66" fmla="*/ 3727614 w 5741575"/>
              <a:gd name="connsiteY66" fmla="*/ 258245 h 955271"/>
              <a:gd name="connsiteX67" fmla="*/ 3738369 w 5741575"/>
              <a:gd name="connsiteY67" fmla="*/ 234506 h 955271"/>
              <a:gd name="connsiteX68" fmla="*/ 3803670 w 5741575"/>
              <a:gd name="connsiteY68" fmla="*/ 236457 h 955271"/>
              <a:gd name="connsiteX69" fmla="*/ 3903080 w 5741575"/>
              <a:gd name="connsiteY69" fmla="*/ 241890 h 955271"/>
              <a:gd name="connsiteX70" fmla="*/ 4114838 w 5741575"/>
              <a:gd name="connsiteY70" fmla="*/ 238165 h 955271"/>
              <a:gd name="connsiteX71" fmla="*/ 4271023 w 5741575"/>
              <a:gd name="connsiteY71" fmla="*/ 241959 h 955271"/>
              <a:gd name="connsiteX72" fmla="*/ 4367397 w 5741575"/>
              <a:gd name="connsiteY72" fmla="*/ 271442 h 955271"/>
              <a:gd name="connsiteX73" fmla="*/ 4495366 w 5741575"/>
              <a:gd name="connsiteY73" fmla="*/ 271618 h 955271"/>
              <a:gd name="connsiteX74" fmla="*/ 4517347 w 5741575"/>
              <a:gd name="connsiteY74" fmla="*/ 275639 h 955271"/>
              <a:gd name="connsiteX75" fmla="*/ 4546116 w 5741575"/>
              <a:gd name="connsiteY75" fmla="*/ 268568 h 955271"/>
              <a:gd name="connsiteX76" fmla="*/ 4661259 w 5741575"/>
              <a:gd name="connsiteY76" fmla="*/ 238966 h 955271"/>
              <a:gd name="connsiteX77" fmla="*/ 4750403 w 5741575"/>
              <a:gd name="connsiteY77" fmla="*/ 204364 h 955271"/>
              <a:gd name="connsiteX78" fmla="*/ 4867614 w 5741575"/>
              <a:gd name="connsiteY78" fmla="*/ 208668 h 955271"/>
              <a:gd name="connsiteX79" fmla="*/ 4937036 w 5741575"/>
              <a:gd name="connsiteY79" fmla="*/ 195446 h 955271"/>
              <a:gd name="connsiteX80" fmla="*/ 5047626 w 5741575"/>
              <a:gd name="connsiteY80" fmla="*/ 149604 h 955271"/>
              <a:gd name="connsiteX81" fmla="*/ 5200247 w 5741575"/>
              <a:gd name="connsiteY81" fmla="*/ 142695 h 955271"/>
              <a:gd name="connsiteX82" fmla="*/ 5235691 w 5741575"/>
              <a:gd name="connsiteY82" fmla="*/ 173330 h 955271"/>
              <a:gd name="connsiteX83" fmla="*/ 5280133 w 5741575"/>
              <a:gd name="connsiteY83" fmla="*/ 189342 h 955271"/>
              <a:gd name="connsiteX84" fmla="*/ 5291963 w 5741575"/>
              <a:gd name="connsiteY84" fmla="*/ 139446 h 955271"/>
              <a:gd name="connsiteX85" fmla="*/ 5418472 w 5741575"/>
              <a:gd name="connsiteY85" fmla="*/ 89163 h 955271"/>
              <a:gd name="connsiteX86" fmla="*/ 5482354 w 5741575"/>
              <a:gd name="connsiteY86" fmla="*/ 69470 h 955271"/>
              <a:gd name="connsiteX87" fmla="*/ 5583280 w 5741575"/>
              <a:gd name="connsiteY87" fmla="*/ 49787 h 955271"/>
              <a:gd name="connsiteX88" fmla="*/ 5613766 w 5741575"/>
              <a:gd name="connsiteY88" fmla="*/ 41855 h 955271"/>
              <a:gd name="connsiteX89" fmla="*/ 5684952 w 5741575"/>
              <a:gd name="connsiteY89" fmla="*/ 26088 h 955271"/>
              <a:gd name="connsiteX90" fmla="*/ 5741575 w 5741575"/>
              <a:gd name="connsiteY90"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306299 w 5741575"/>
              <a:gd name="connsiteY15" fmla="*/ 873609 h 955271"/>
              <a:gd name="connsiteX16" fmla="*/ 331571 w 5741575"/>
              <a:gd name="connsiteY16" fmla="*/ 869866 h 955271"/>
              <a:gd name="connsiteX17" fmla="*/ 384157 w 5741575"/>
              <a:gd name="connsiteY17" fmla="*/ 867971 h 955271"/>
              <a:gd name="connsiteX18" fmla="*/ 477637 w 5741575"/>
              <a:gd name="connsiteY18" fmla="*/ 870334 h 955271"/>
              <a:gd name="connsiteX19" fmla="*/ 570239 w 5741575"/>
              <a:gd name="connsiteY19" fmla="*/ 829596 h 955271"/>
              <a:gd name="connsiteX20" fmla="*/ 787156 w 5741575"/>
              <a:gd name="connsiteY20" fmla="*/ 838447 h 955271"/>
              <a:gd name="connsiteX21" fmla="*/ 948872 w 5741575"/>
              <a:gd name="connsiteY21" fmla="*/ 772201 h 955271"/>
              <a:gd name="connsiteX22" fmla="*/ 1127089 w 5741575"/>
              <a:gd name="connsiteY22" fmla="*/ 746926 h 955271"/>
              <a:gd name="connsiteX23" fmla="*/ 1220426 w 5741575"/>
              <a:gd name="connsiteY23" fmla="*/ 721810 h 955271"/>
              <a:gd name="connsiteX24" fmla="*/ 1306771 w 5741575"/>
              <a:gd name="connsiteY24" fmla="*/ 717936 h 955271"/>
              <a:gd name="connsiteX25" fmla="*/ 1374314 w 5741575"/>
              <a:gd name="connsiteY25" fmla="*/ 688815 h 955271"/>
              <a:gd name="connsiteX26" fmla="*/ 1378034 w 5741575"/>
              <a:gd name="connsiteY26" fmla="*/ 685842 h 955271"/>
              <a:gd name="connsiteX27" fmla="*/ 1395604 w 5741575"/>
              <a:gd name="connsiteY27" fmla="*/ 680460 h 955271"/>
              <a:gd name="connsiteX28" fmla="*/ 1397206 w 5741575"/>
              <a:gd name="connsiteY28" fmla="*/ 670793 h 955271"/>
              <a:gd name="connsiteX29" fmla="*/ 1421250 w 5741575"/>
              <a:gd name="connsiteY29" fmla="*/ 656855 h 955271"/>
              <a:gd name="connsiteX30" fmla="*/ 1454524 w 5741575"/>
              <a:gd name="connsiteY30" fmla="*/ 649224 h 955271"/>
              <a:gd name="connsiteX31" fmla="*/ 1616217 w 5741575"/>
              <a:gd name="connsiteY31" fmla="*/ 622107 h 955271"/>
              <a:gd name="connsiteX32" fmla="*/ 1710928 w 5741575"/>
              <a:gd name="connsiteY32" fmla="*/ 600666 h 955271"/>
              <a:gd name="connsiteX33" fmla="*/ 1743718 w 5741575"/>
              <a:gd name="connsiteY33" fmla="*/ 584327 h 955271"/>
              <a:gd name="connsiteX34" fmla="*/ 1873778 w 5741575"/>
              <a:gd name="connsiteY34" fmla="*/ 530130 h 955271"/>
              <a:gd name="connsiteX35" fmla="*/ 1988411 w 5741575"/>
              <a:gd name="connsiteY35" fmla="*/ 491599 h 955271"/>
              <a:gd name="connsiteX36" fmla="*/ 2085507 w 5741575"/>
              <a:gd name="connsiteY36" fmla="*/ 498527 h 955271"/>
              <a:gd name="connsiteX37" fmla="*/ 2090767 w 5741575"/>
              <a:gd name="connsiteY37" fmla="*/ 490616 h 955271"/>
              <a:gd name="connsiteX38" fmla="*/ 2151143 w 5741575"/>
              <a:gd name="connsiteY38" fmla="*/ 478332 h 955271"/>
              <a:gd name="connsiteX39" fmla="*/ 2378710 w 5741575"/>
              <a:gd name="connsiteY39" fmla="*/ 477570 h 955271"/>
              <a:gd name="connsiteX40" fmla="*/ 2496256 w 5741575"/>
              <a:gd name="connsiteY40" fmla="*/ 452396 h 955271"/>
              <a:gd name="connsiteX41" fmla="*/ 2535387 w 5741575"/>
              <a:gd name="connsiteY41" fmla="*/ 436645 h 955271"/>
              <a:gd name="connsiteX42" fmla="*/ 2601109 w 5741575"/>
              <a:gd name="connsiteY42" fmla="*/ 410678 h 955271"/>
              <a:gd name="connsiteX43" fmla="*/ 2643855 w 5741575"/>
              <a:gd name="connsiteY43" fmla="*/ 374482 h 955271"/>
              <a:gd name="connsiteX44" fmla="*/ 2657726 w 5741575"/>
              <a:gd name="connsiteY44" fmla="*/ 365841 h 955271"/>
              <a:gd name="connsiteX45" fmla="*/ 2687125 w 5741575"/>
              <a:gd name="connsiteY45" fmla="*/ 366820 h 955271"/>
              <a:gd name="connsiteX46" fmla="*/ 2697479 w 5741575"/>
              <a:gd name="connsiteY46" fmla="*/ 361430 h 955271"/>
              <a:gd name="connsiteX47" fmla="*/ 2701547 w 5741575"/>
              <a:gd name="connsiteY47" fmla="*/ 361545 h 955271"/>
              <a:gd name="connsiteX48" fmla="*/ 2711054 w 5741575"/>
              <a:gd name="connsiteY48" fmla="*/ 360597 h 955271"/>
              <a:gd name="connsiteX49" fmla="*/ 2710438 w 5741575"/>
              <a:gd name="connsiteY49" fmla="*/ 366958 h 955271"/>
              <a:gd name="connsiteX50" fmla="*/ 2722936 w 5741575"/>
              <a:gd name="connsiteY50" fmla="*/ 377633 h 955271"/>
              <a:gd name="connsiteX51" fmla="*/ 2777227 w 5741575"/>
              <a:gd name="connsiteY51" fmla="*/ 368972 h 955271"/>
              <a:gd name="connsiteX52" fmla="*/ 2779510 w 5741575"/>
              <a:gd name="connsiteY52" fmla="*/ 361652 h 955271"/>
              <a:gd name="connsiteX53" fmla="*/ 2786278 w 5741575"/>
              <a:gd name="connsiteY53" fmla="*/ 359869 h 955271"/>
              <a:gd name="connsiteX54" fmla="*/ 2792101 w 5741575"/>
              <a:gd name="connsiteY54" fmla="*/ 365927 h 955271"/>
              <a:gd name="connsiteX55" fmla="*/ 2885545 w 5741575"/>
              <a:gd name="connsiteY55" fmla="*/ 372818 h 955271"/>
              <a:gd name="connsiteX56" fmla="*/ 3009558 w 5741575"/>
              <a:gd name="connsiteY56" fmla="*/ 370573 h 955271"/>
              <a:gd name="connsiteX57" fmla="*/ 3095010 w 5741575"/>
              <a:gd name="connsiteY57" fmla="*/ 332454 h 955271"/>
              <a:gd name="connsiteX58" fmla="*/ 3103742 w 5741575"/>
              <a:gd name="connsiteY58" fmla="*/ 337974 h 955271"/>
              <a:gd name="connsiteX59" fmla="*/ 3165093 w 5741575"/>
              <a:gd name="connsiteY59" fmla="*/ 329459 h 955271"/>
              <a:gd name="connsiteX60" fmla="*/ 3373785 w 5741575"/>
              <a:gd name="connsiteY60" fmla="*/ 255680 h 955271"/>
              <a:gd name="connsiteX61" fmla="*/ 3493851 w 5741575"/>
              <a:gd name="connsiteY61" fmla="*/ 240255 h 955271"/>
              <a:gd name="connsiteX62" fmla="*/ 3537470 w 5741575"/>
              <a:gd name="connsiteY62" fmla="*/ 241867 h 955271"/>
              <a:gd name="connsiteX63" fmla="*/ 3610489 w 5741575"/>
              <a:gd name="connsiteY63" fmla="*/ 244128 h 955271"/>
              <a:gd name="connsiteX64" fmla="*/ 3667539 w 5741575"/>
              <a:gd name="connsiteY64" fmla="*/ 263271 h 955271"/>
              <a:gd name="connsiteX65" fmla="*/ 3727614 w 5741575"/>
              <a:gd name="connsiteY65" fmla="*/ 258245 h 955271"/>
              <a:gd name="connsiteX66" fmla="*/ 3738369 w 5741575"/>
              <a:gd name="connsiteY66" fmla="*/ 234506 h 955271"/>
              <a:gd name="connsiteX67" fmla="*/ 3803670 w 5741575"/>
              <a:gd name="connsiteY67" fmla="*/ 236457 h 955271"/>
              <a:gd name="connsiteX68" fmla="*/ 3903080 w 5741575"/>
              <a:gd name="connsiteY68" fmla="*/ 241890 h 955271"/>
              <a:gd name="connsiteX69" fmla="*/ 4114838 w 5741575"/>
              <a:gd name="connsiteY69" fmla="*/ 238165 h 955271"/>
              <a:gd name="connsiteX70" fmla="*/ 4271023 w 5741575"/>
              <a:gd name="connsiteY70" fmla="*/ 241959 h 955271"/>
              <a:gd name="connsiteX71" fmla="*/ 4367397 w 5741575"/>
              <a:gd name="connsiteY71" fmla="*/ 271442 h 955271"/>
              <a:gd name="connsiteX72" fmla="*/ 4495366 w 5741575"/>
              <a:gd name="connsiteY72" fmla="*/ 271618 h 955271"/>
              <a:gd name="connsiteX73" fmla="*/ 4517347 w 5741575"/>
              <a:gd name="connsiteY73" fmla="*/ 275639 h 955271"/>
              <a:gd name="connsiteX74" fmla="*/ 4546116 w 5741575"/>
              <a:gd name="connsiteY74" fmla="*/ 268568 h 955271"/>
              <a:gd name="connsiteX75" fmla="*/ 4661259 w 5741575"/>
              <a:gd name="connsiteY75" fmla="*/ 238966 h 955271"/>
              <a:gd name="connsiteX76" fmla="*/ 4750403 w 5741575"/>
              <a:gd name="connsiteY76" fmla="*/ 204364 h 955271"/>
              <a:gd name="connsiteX77" fmla="*/ 4867614 w 5741575"/>
              <a:gd name="connsiteY77" fmla="*/ 208668 h 955271"/>
              <a:gd name="connsiteX78" fmla="*/ 4937036 w 5741575"/>
              <a:gd name="connsiteY78" fmla="*/ 195446 h 955271"/>
              <a:gd name="connsiteX79" fmla="*/ 5047626 w 5741575"/>
              <a:gd name="connsiteY79" fmla="*/ 149604 h 955271"/>
              <a:gd name="connsiteX80" fmla="*/ 5200247 w 5741575"/>
              <a:gd name="connsiteY80" fmla="*/ 142695 h 955271"/>
              <a:gd name="connsiteX81" fmla="*/ 5235691 w 5741575"/>
              <a:gd name="connsiteY81" fmla="*/ 173330 h 955271"/>
              <a:gd name="connsiteX82" fmla="*/ 5280133 w 5741575"/>
              <a:gd name="connsiteY82" fmla="*/ 189342 h 955271"/>
              <a:gd name="connsiteX83" fmla="*/ 5291963 w 5741575"/>
              <a:gd name="connsiteY83" fmla="*/ 139446 h 955271"/>
              <a:gd name="connsiteX84" fmla="*/ 5418472 w 5741575"/>
              <a:gd name="connsiteY84" fmla="*/ 89163 h 955271"/>
              <a:gd name="connsiteX85" fmla="*/ 5482354 w 5741575"/>
              <a:gd name="connsiteY85" fmla="*/ 69470 h 955271"/>
              <a:gd name="connsiteX86" fmla="*/ 5583280 w 5741575"/>
              <a:gd name="connsiteY86" fmla="*/ 49787 h 955271"/>
              <a:gd name="connsiteX87" fmla="*/ 5613766 w 5741575"/>
              <a:gd name="connsiteY87" fmla="*/ 41855 h 955271"/>
              <a:gd name="connsiteX88" fmla="*/ 5684952 w 5741575"/>
              <a:gd name="connsiteY88" fmla="*/ 26088 h 955271"/>
              <a:gd name="connsiteX89" fmla="*/ 5741575 w 5741575"/>
              <a:gd name="connsiteY8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22923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306299 w 5741575"/>
              <a:gd name="connsiteY15" fmla="*/ 873609 h 955271"/>
              <a:gd name="connsiteX16" fmla="*/ 331571 w 5741575"/>
              <a:gd name="connsiteY16" fmla="*/ 869866 h 955271"/>
              <a:gd name="connsiteX17" fmla="*/ 384157 w 5741575"/>
              <a:gd name="connsiteY17" fmla="*/ 867971 h 955271"/>
              <a:gd name="connsiteX18" fmla="*/ 477637 w 5741575"/>
              <a:gd name="connsiteY18" fmla="*/ 870334 h 955271"/>
              <a:gd name="connsiteX19" fmla="*/ 570239 w 5741575"/>
              <a:gd name="connsiteY19" fmla="*/ 829596 h 955271"/>
              <a:gd name="connsiteX20" fmla="*/ 787156 w 5741575"/>
              <a:gd name="connsiteY20" fmla="*/ 838447 h 955271"/>
              <a:gd name="connsiteX21" fmla="*/ 948872 w 5741575"/>
              <a:gd name="connsiteY21" fmla="*/ 772201 h 955271"/>
              <a:gd name="connsiteX22" fmla="*/ 1127089 w 5741575"/>
              <a:gd name="connsiteY22" fmla="*/ 746926 h 955271"/>
              <a:gd name="connsiteX23" fmla="*/ 1220426 w 5741575"/>
              <a:gd name="connsiteY23" fmla="*/ 721810 h 955271"/>
              <a:gd name="connsiteX24" fmla="*/ 1306771 w 5741575"/>
              <a:gd name="connsiteY24" fmla="*/ 717936 h 955271"/>
              <a:gd name="connsiteX25" fmla="*/ 1374314 w 5741575"/>
              <a:gd name="connsiteY25" fmla="*/ 688815 h 955271"/>
              <a:gd name="connsiteX26" fmla="*/ 1378034 w 5741575"/>
              <a:gd name="connsiteY26" fmla="*/ 685842 h 955271"/>
              <a:gd name="connsiteX27" fmla="*/ 1395604 w 5741575"/>
              <a:gd name="connsiteY27" fmla="*/ 680460 h 955271"/>
              <a:gd name="connsiteX28" fmla="*/ 1397206 w 5741575"/>
              <a:gd name="connsiteY28" fmla="*/ 670793 h 955271"/>
              <a:gd name="connsiteX29" fmla="*/ 1421250 w 5741575"/>
              <a:gd name="connsiteY29" fmla="*/ 656855 h 955271"/>
              <a:gd name="connsiteX30" fmla="*/ 1454524 w 5741575"/>
              <a:gd name="connsiteY30" fmla="*/ 649224 h 955271"/>
              <a:gd name="connsiteX31" fmla="*/ 1616217 w 5741575"/>
              <a:gd name="connsiteY31" fmla="*/ 622107 h 955271"/>
              <a:gd name="connsiteX32" fmla="*/ 1710928 w 5741575"/>
              <a:gd name="connsiteY32" fmla="*/ 600666 h 955271"/>
              <a:gd name="connsiteX33" fmla="*/ 1743718 w 5741575"/>
              <a:gd name="connsiteY33" fmla="*/ 584327 h 955271"/>
              <a:gd name="connsiteX34" fmla="*/ 1873778 w 5741575"/>
              <a:gd name="connsiteY34" fmla="*/ 530130 h 955271"/>
              <a:gd name="connsiteX35" fmla="*/ 1988411 w 5741575"/>
              <a:gd name="connsiteY35" fmla="*/ 491599 h 955271"/>
              <a:gd name="connsiteX36" fmla="*/ 2085507 w 5741575"/>
              <a:gd name="connsiteY36" fmla="*/ 498527 h 955271"/>
              <a:gd name="connsiteX37" fmla="*/ 2090767 w 5741575"/>
              <a:gd name="connsiteY37" fmla="*/ 490616 h 955271"/>
              <a:gd name="connsiteX38" fmla="*/ 2151143 w 5741575"/>
              <a:gd name="connsiteY38" fmla="*/ 478332 h 955271"/>
              <a:gd name="connsiteX39" fmla="*/ 2378710 w 5741575"/>
              <a:gd name="connsiteY39" fmla="*/ 477570 h 955271"/>
              <a:gd name="connsiteX40" fmla="*/ 2496256 w 5741575"/>
              <a:gd name="connsiteY40" fmla="*/ 452396 h 955271"/>
              <a:gd name="connsiteX41" fmla="*/ 2535387 w 5741575"/>
              <a:gd name="connsiteY41" fmla="*/ 436645 h 955271"/>
              <a:gd name="connsiteX42" fmla="*/ 2601109 w 5741575"/>
              <a:gd name="connsiteY42" fmla="*/ 410678 h 955271"/>
              <a:gd name="connsiteX43" fmla="*/ 2643855 w 5741575"/>
              <a:gd name="connsiteY43" fmla="*/ 374482 h 955271"/>
              <a:gd name="connsiteX44" fmla="*/ 2657726 w 5741575"/>
              <a:gd name="connsiteY44" fmla="*/ 365841 h 955271"/>
              <a:gd name="connsiteX45" fmla="*/ 2687125 w 5741575"/>
              <a:gd name="connsiteY45" fmla="*/ 366820 h 955271"/>
              <a:gd name="connsiteX46" fmla="*/ 2697479 w 5741575"/>
              <a:gd name="connsiteY46" fmla="*/ 361430 h 955271"/>
              <a:gd name="connsiteX47" fmla="*/ 2701547 w 5741575"/>
              <a:gd name="connsiteY47" fmla="*/ 361545 h 955271"/>
              <a:gd name="connsiteX48" fmla="*/ 2711054 w 5741575"/>
              <a:gd name="connsiteY48" fmla="*/ 360597 h 955271"/>
              <a:gd name="connsiteX49" fmla="*/ 2710438 w 5741575"/>
              <a:gd name="connsiteY49" fmla="*/ 366958 h 955271"/>
              <a:gd name="connsiteX50" fmla="*/ 2722936 w 5741575"/>
              <a:gd name="connsiteY50" fmla="*/ 377633 h 955271"/>
              <a:gd name="connsiteX51" fmla="*/ 2777227 w 5741575"/>
              <a:gd name="connsiteY51" fmla="*/ 368972 h 955271"/>
              <a:gd name="connsiteX52" fmla="*/ 2779510 w 5741575"/>
              <a:gd name="connsiteY52" fmla="*/ 361652 h 955271"/>
              <a:gd name="connsiteX53" fmla="*/ 2786278 w 5741575"/>
              <a:gd name="connsiteY53" fmla="*/ 359869 h 955271"/>
              <a:gd name="connsiteX54" fmla="*/ 2792101 w 5741575"/>
              <a:gd name="connsiteY54" fmla="*/ 365927 h 955271"/>
              <a:gd name="connsiteX55" fmla="*/ 2885545 w 5741575"/>
              <a:gd name="connsiteY55" fmla="*/ 372818 h 955271"/>
              <a:gd name="connsiteX56" fmla="*/ 3009558 w 5741575"/>
              <a:gd name="connsiteY56" fmla="*/ 370573 h 955271"/>
              <a:gd name="connsiteX57" fmla="*/ 3095010 w 5741575"/>
              <a:gd name="connsiteY57" fmla="*/ 332454 h 955271"/>
              <a:gd name="connsiteX58" fmla="*/ 3103742 w 5741575"/>
              <a:gd name="connsiteY58" fmla="*/ 337974 h 955271"/>
              <a:gd name="connsiteX59" fmla="*/ 3165093 w 5741575"/>
              <a:gd name="connsiteY59" fmla="*/ 329459 h 955271"/>
              <a:gd name="connsiteX60" fmla="*/ 3373785 w 5741575"/>
              <a:gd name="connsiteY60" fmla="*/ 255680 h 955271"/>
              <a:gd name="connsiteX61" fmla="*/ 3493851 w 5741575"/>
              <a:gd name="connsiteY61" fmla="*/ 240255 h 955271"/>
              <a:gd name="connsiteX62" fmla="*/ 3537470 w 5741575"/>
              <a:gd name="connsiteY62" fmla="*/ 241867 h 955271"/>
              <a:gd name="connsiteX63" fmla="*/ 3610489 w 5741575"/>
              <a:gd name="connsiteY63" fmla="*/ 244128 h 955271"/>
              <a:gd name="connsiteX64" fmla="*/ 3667539 w 5741575"/>
              <a:gd name="connsiteY64" fmla="*/ 263271 h 955271"/>
              <a:gd name="connsiteX65" fmla="*/ 3727614 w 5741575"/>
              <a:gd name="connsiteY65" fmla="*/ 258245 h 955271"/>
              <a:gd name="connsiteX66" fmla="*/ 3738369 w 5741575"/>
              <a:gd name="connsiteY66" fmla="*/ 234506 h 955271"/>
              <a:gd name="connsiteX67" fmla="*/ 3803670 w 5741575"/>
              <a:gd name="connsiteY67" fmla="*/ 236457 h 955271"/>
              <a:gd name="connsiteX68" fmla="*/ 3903080 w 5741575"/>
              <a:gd name="connsiteY68" fmla="*/ 241890 h 955271"/>
              <a:gd name="connsiteX69" fmla="*/ 4114838 w 5741575"/>
              <a:gd name="connsiteY69" fmla="*/ 238165 h 955271"/>
              <a:gd name="connsiteX70" fmla="*/ 4271023 w 5741575"/>
              <a:gd name="connsiteY70" fmla="*/ 241959 h 955271"/>
              <a:gd name="connsiteX71" fmla="*/ 4367397 w 5741575"/>
              <a:gd name="connsiteY71" fmla="*/ 271442 h 955271"/>
              <a:gd name="connsiteX72" fmla="*/ 4495366 w 5741575"/>
              <a:gd name="connsiteY72" fmla="*/ 271618 h 955271"/>
              <a:gd name="connsiteX73" fmla="*/ 4517347 w 5741575"/>
              <a:gd name="connsiteY73" fmla="*/ 275639 h 955271"/>
              <a:gd name="connsiteX74" fmla="*/ 4546116 w 5741575"/>
              <a:gd name="connsiteY74" fmla="*/ 268568 h 955271"/>
              <a:gd name="connsiteX75" fmla="*/ 4661259 w 5741575"/>
              <a:gd name="connsiteY75" fmla="*/ 238966 h 955271"/>
              <a:gd name="connsiteX76" fmla="*/ 4750403 w 5741575"/>
              <a:gd name="connsiteY76" fmla="*/ 204364 h 955271"/>
              <a:gd name="connsiteX77" fmla="*/ 4867614 w 5741575"/>
              <a:gd name="connsiteY77" fmla="*/ 208668 h 955271"/>
              <a:gd name="connsiteX78" fmla="*/ 4937036 w 5741575"/>
              <a:gd name="connsiteY78" fmla="*/ 195446 h 955271"/>
              <a:gd name="connsiteX79" fmla="*/ 5047626 w 5741575"/>
              <a:gd name="connsiteY79" fmla="*/ 149604 h 955271"/>
              <a:gd name="connsiteX80" fmla="*/ 5200247 w 5741575"/>
              <a:gd name="connsiteY80" fmla="*/ 142695 h 955271"/>
              <a:gd name="connsiteX81" fmla="*/ 5235691 w 5741575"/>
              <a:gd name="connsiteY81" fmla="*/ 173330 h 955271"/>
              <a:gd name="connsiteX82" fmla="*/ 5280133 w 5741575"/>
              <a:gd name="connsiteY82" fmla="*/ 189342 h 955271"/>
              <a:gd name="connsiteX83" fmla="*/ 5291963 w 5741575"/>
              <a:gd name="connsiteY83" fmla="*/ 139446 h 955271"/>
              <a:gd name="connsiteX84" fmla="*/ 5418472 w 5741575"/>
              <a:gd name="connsiteY84" fmla="*/ 89163 h 955271"/>
              <a:gd name="connsiteX85" fmla="*/ 5482354 w 5741575"/>
              <a:gd name="connsiteY85" fmla="*/ 69470 h 955271"/>
              <a:gd name="connsiteX86" fmla="*/ 5583280 w 5741575"/>
              <a:gd name="connsiteY86" fmla="*/ 49787 h 955271"/>
              <a:gd name="connsiteX87" fmla="*/ 5613766 w 5741575"/>
              <a:gd name="connsiteY87" fmla="*/ 41855 h 955271"/>
              <a:gd name="connsiteX88" fmla="*/ 5684952 w 5741575"/>
              <a:gd name="connsiteY88" fmla="*/ 26088 h 955271"/>
              <a:gd name="connsiteX89" fmla="*/ 5741575 w 5741575"/>
              <a:gd name="connsiteY8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87156 w 5741575"/>
              <a:gd name="connsiteY19" fmla="*/ 838447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87156 w 5741575"/>
              <a:gd name="connsiteY19" fmla="*/ 838447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94753 w 5741575"/>
              <a:gd name="connsiteY29" fmla="*/ 644686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41364 w 5741575"/>
              <a:gd name="connsiteY28" fmla="*/ 661393 h 955271"/>
              <a:gd name="connsiteX29" fmla="*/ 1494753 w 5741575"/>
              <a:gd name="connsiteY29" fmla="*/ 644686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94753 w 5741575"/>
              <a:gd name="connsiteY28" fmla="*/ 644686 h 955271"/>
              <a:gd name="connsiteX29" fmla="*/ 1616217 w 5741575"/>
              <a:gd name="connsiteY29" fmla="*/ 622107 h 955271"/>
              <a:gd name="connsiteX30" fmla="*/ 1710928 w 5741575"/>
              <a:gd name="connsiteY30" fmla="*/ 600666 h 955271"/>
              <a:gd name="connsiteX31" fmla="*/ 1743718 w 5741575"/>
              <a:gd name="connsiteY31" fmla="*/ 584327 h 955271"/>
              <a:gd name="connsiteX32" fmla="*/ 1873778 w 5741575"/>
              <a:gd name="connsiteY32" fmla="*/ 530130 h 955271"/>
              <a:gd name="connsiteX33" fmla="*/ 1988411 w 5741575"/>
              <a:gd name="connsiteY33" fmla="*/ 491599 h 955271"/>
              <a:gd name="connsiteX34" fmla="*/ 2085507 w 5741575"/>
              <a:gd name="connsiteY34" fmla="*/ 498527 h 955271"/>
              <a:gd name="connsiteX35" fmla="*/ 2090767 w 5741575"/>
              <a:gd name="connsiteY35" fmla="*/ 490616 h 955271"/>
              <a:gd name="connsiteX36" fmla="*/ 2151143 w 5741575"/>
              <a:gd name="connsiteY36" fmla="*/ 478332 h 955271"/>
              <a:gd name="connsiteX37" fmla="*/ 2378710 w 5741575"/>
              <a:gd name="connsiteY37" fmla="*/ 477570 h 955271"/>
              <a:gd name="connsiteX38" fmla="*/ 2496256 w 5741575"/>
              <a:gd name="connsiteY38" fmla="*/ 452396 h 955271"/>
              <a:gd name="connsiteX39" fmla="*/ 2535387 w 5741575"/>
              <a:gd name="connsiteY39" fmla="*/ 436645 h 955271"/>
              <a:gd name="connsiteX40" fmla="*/ 2601109 w 5741575"/>
              <a:gd name="connsiteY40" fmla="*/ 410678 h 955271"/>
              <a:gd name="connsiteX41" fmla="*/ 2643855 w 5741575"/>
              <a:gd name="connsiteY41" fmla="*/ 374482 h 955271"/>
              <a:gd name="connsiteX42" fmla="*/ 2657726 w 5741575"/>
              <a:gd name="connsiteY42" fmla="*/ 365841 h 955271"/>
              <a:gd name="connsiteX43" fmla="*/ 2687125 w 5741575"/>
              <a:gd name="connsiteY43" fmla="*/ 366820 h 955271"/>
              <a:gd name="connsiteX44" fmla="*/ 2697479 w 5741575"/>
              <a:gd name="connsiteY44" fmla="*/ 361430 h 955271"/>
              <a:gd name="connsiteX45" fmla="*/ 2701547 w 5741575"/>
              <a:gd name="connsiteY45" fmla="*/ 361545 h 955271"/>
              <a:gd name="connsiteX46" fmla="*/ 2711054 w 5741575"/>
              <a:gd name="connsiteY46" fmla="*/ 360597 h 955271"/>
              <a:gd name="connsiteX47" fmla="*/ 2710438 w 5741575"/>
              <a:gd name="connsiteY47" fmla="*/ 366958 h 955271"/>
              <a:gd name="connsiteX48" fmla="*/ 2722936 w 5741575"/>
              <a:gd name="connsiteY48" fmla="*/ 377633 h 955271"/>
              <a:gd name="connsiteX49" fmla="*/ 2777227 w 5741575"/>
              <a:gd name="connsiteY49" fmla="*/ 368972 h 955271"/>
              <a:gd name="connsiteX50" fmla="*/ 2779510 w 5741575"/>
              <a:gd name="connsiteY50" fmla="*/ 361652 h 955271"/>
              <a:gd name="connsiteX51" fmla="*/ 2786278 w 5741575"/>
              <a:gd name="connsiteY51" fmla="*/ 359869 h 955271"/>
              <a:gd name="connsiteX52" fmla="*/ 2792101 w 5741575"/>
              <a:gd name="connsiteY52" fmla="*/ 365927 h 955271"/>
              <a:gd name="connsiteX53" fmla="*/ 2885545 w 5741575"/>
              <a:gd name="connsiteY53" fmla="*/ 372818 h 955271"/>
              <a:gd name="connsiteX54" fmla="*/ 3009558 w 5741575"/>
              <a:gd name="connsiteY54" fmla="*/ 370573 h 955271"/>
              <a:gd name="connsiteX55" fmla="*/ 3095010 w 5741575"/>
              <a:gd name="connsiteY55" fmla="*/ 332454 h 955271"/>
              <a:gd name="connsiteX56" fmla="*/ 3103742 w 5741575"/>
              <a:gd name="connsiteY56" fmla="*/ 337974 h 955271"/>
              <a:gd name="connsiteX57" fmla="*/ 3165093 w 5741575"/>
              <a:gd name="connsiteY57" fmla="*/ 329459 h 955271"/>
              <a:gd name="connsiteX58" fmla="*/ 3373785 w 5741575"/>
              <a:gd name="connsiteY58" fmla="*/ 255680 h 955271"/>
              <a:gd name="connsiteX59" fmla="*/ 3493851 w 5741575"/>
              <a:gd name="connsiteY59" fmla="*/ 240255 h 955271"/>
              <a:gd name="connsiteX60" fmla="*/ 3537470 w 5741575"/>
              <a:gd name="connsiteY60" fmla="*/ 241867 h 955271"/>
              <a:gd name="connsiteX61" fmla="*/ 3610489 w 5741575"/>
              <a:gd name="connsiteY61" fmla="*/ 244128 h 955271"/>
              <a:gd name="connsiteX62" fmla="*/ 3667539 w 5741575"/>
              <a:gd name="connsiteY62" fmla="*/ 263271 h 955271"/>
              <a:gd name="connsiteX63" fmla="*/ 3727614 w 5741575"/>
              <a:gd name="connsiteY63" fmla="*/ 258245 h 955271"/>
              <a:gd name="connsiteX64" fmla="*/ 3738369 w 5741575"/>
              <a:gd name="connsiteY64" fmla="*/ 234506 h 955271"/>
              <a:gd name="connsiteX65" fmla="*/ 3803670 w 5741575"/>
              <a:gd name="connsiteY65" fmla="*/ 236457 h 955271"/>
              <a:gd name="connsiteX66" fmla="*/ 3903080 w 5741575"/>
              <a:gd name="connsiteY66" fmla="*/ 241890 h 955271"/>
              <a:gd name="connsiteX67" fmla="*/ 4114838 w 5741575"/>
              <a:gd name="connsiteY67" fmla="*/ 238165 h 955271"/>
              <a:gd name="connsiteX68" fmla="*/ 4271023 w 5741575"/>
              <a:gd name="connsiteY68" fmla="*/ 241959 h 955271"/>
              <a:gd name="connsiteX69" fmla="*/ 4367397 w 5741575"/>
              <a:gd name="connsiteY69" fmla="*/ 271442 h 955271"/>
              <a:gd name="connsiteX70" fmla="*/ 4495366 w 5741575"/>
              <a:gd name="connsiteY70" fmla="*/ 271618 h 955271"/>
              <a:gd name="connsiteX71" fmla="*/ 4517347 w 5741575"/>
              <a:gd name="connsiteY71" fmla="*/ 275639 h 955271"/>
              <a:gd name="connsiteX72" fmla="*/ 4546116 w 5741575"/>
              <a:gd name="connsiteY72" fmla="*/ 268568 h 955271"/>
              <a:gd name="connsiteX73" fmla="*/ 4661259 w 5741575"/>
              <a:gd name="connsiteY73" fmla="*/ 238966 h 955271"/>
              <a:gd name="connsiteX74" fmla="*/ 4750403 w 5741575"/>
              <a:gd name="connsiteY74" fmla="*/ 204364 h 955271"/>
              <a:gd name="connsiteX75" fmla="*/ 4867614 w 5741575"/>
              <a:gd name="connsiteY75" fmla="*/ 208668 h 955271"/>
              <a:gd name="connsiteX76" fmla="*/ 4937036 w 5741575"/>
              <a:gd name="connsiteY76" fmla="*/ 195446 h 955271"/>
              <a:gd name="connsiteX77" fmla="*/ 5047626 w 5741575"/>
              <a:gd name="connsiteY77" fmla="*/ 149604 h 955271"/>
              <a:gd name="connsiteX78" fmla="*/ 5200247 w 5741575"/>
              <a:gd name="connsiteY78" fmla="*/ 142695 h 955271"/>
              <a:gd name="connsiteX79" fmla="*/ 5235691 w 5741575"/>
              <a:gd name="connsiteY79" fmla="*/ 173330 h 955271"/>
              <a:gd name="connsiteX80" fmla="*/ 5280133 w 5741575"/>
              <a:gd name="connsiteY80" fmla="*/ 189342 h 955271"/>
              <a:gd name="connsiteX81" fmla="*/ 5291963 w 5741575"/>
              <a:gd name="connsiteY81" fmla="*/ 139446 h 955271"/>
              <a:gd name="connsiteX82" fmla="*/ 5418472 w 5741575"/>
              <a:gd name="connsiteY82" fmla="*/ 89163 h 955271"/>
              <a:gd name="connsiteX83" fmla="*/ 5482354 w 5741575"/>
              <a:gd name="connsiteY83" fmla="*/ 69470 h 955271"/>
              <a:gd name="connsiteX84" fmla="*/ 5583280 w 5741575"/>
              <a:gd name="connsiteY84" fmla="*/ 49787 h 955271"/>
              <a:gd name="connsiteX85" fmla="*/ 5613766 w 5741575"/>
              <a:gd name="connsiteY85" fmla="*/ 41855 h 955271"/>
              <a:gd name="connsiteX86" fmla="*/ 5684952 w 5741575"/>
              <a:gd name="connsiteY86" fmla="*/ 26088 h 955271"/>
              <a:gd name="connsiteX87" fmla="*/ 5741575 w 5741575"/>
              <a:gd name="connsiteY8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306771 w 5741575"/>
              <a:gd name="connsiteY22" fmla="*/ 717936 h 955271"/>
              <a:gd name="connsiteX23" fmla="*/ 1374314 w 5741575"/>
              <a:gd name="connsiteY23" fmla="*/ 688815 h 955271"/>
              <a:gd name="connsiteX24" fmla="*/ 1378034 w 5741575"/>
              <a:gd name="connsiteY24" fmla="*/ 685842 h 955271"/>
              <a:gd name="connsiteX25" fmla="*/ 1395604 w 5741575"/>
              <a:gd name="connsiteY25" fmla="*/ 680460 h 955271"/>
              <a:gd name="connsiteX26" fmla="*/ 1397206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78034 w 5741575"/>
              <a:gd name="connsiteY24" fmla="*/ 685842 h 955271"/>
              <a:gd name="connsiteX25" fmla="*/ 1395604 w 5741575"/>
              <a:gd name="connsiteY25" fmla="*/ 680460 h 955271"/>
              <a:gd name="connsiteX26" fmla="*/ 1397206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78034 w 5741575"/>
              <a:gd name="connsiteY24" fmla="*/ 685842 h 955271"/>
              <a:gd name="connsiteX25" fmla="*/ 1395604 w 5741575"/>
              <a:gd name="connsiteY25" fmla="*/ 680460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78034 w 5741575"/>
              <a:gd name="connsiteY24" fmla="*/ 685842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42834 w 5741575"/>
              <a:gd name="connsiteY24" fmla="*/ 753906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42834 w 5741575"/>
              <a:gd name="connsiteY24" fmla="*/ 753906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77227 w 5741575"/>
              <a:gd name="connsiteY47" fmla="*/ 368972 h 955271"/>
              <a:gd name="connsiteX48" fmla="*/ 2779510 w 5741575"/>
              <a:gd name="connsiteY48" fmla="*/ 361652 h 955271"/>
              <a:gd name="connsiteX49" fmla="*/ 2786278 w 5741575"/>
              <a:gd name="connsiteY49" fmla="*/ 359869 h 955271"/>
              <a:gd name="connsiteX50" fmla="*/ 2792101 w 5741575"/>
              <a:gd name="connsiteY50" fmla="*/ 365927 h 955271"/>
              <a:gd name="connsiteX51" fmla="*/ 2885545 w 5741575"/>
              <a:gd name="connsiteY51" fmla="*/ 372818 h 955271"/>
              <a:gd name="connsiteX52" fmla="*/ 3009558 w 5741575"/>
              <a:gd name="connsiteY52" fmla="*/ 370573 h 955271"/>
              <a:gd name="connsiteX53" fmla="*/ 3095010 w 5741575"/>
              <a:gd name="connsiteY53" fmla="*/ 332454 h 955271"/>
              <a:gd name="connsiteX54" fmla="*/ 3103742 w 5741575"/>
              <a:gd name="connsiteY54" fmla="*/ 337974 h 955271"/>
              <a:gd name="connsiteX55" fmla="*/ 3165093 w 5741575"/>
              <a:gd name="connsiteY55" fmla="*/ 329459 h 955271"/>
              <a:gd name="connsiteX56" fmla="*/ 3373785 w 5741575"/>
              <a:gd name="connsiteY56" fmla="*/ 255680 h 955271"/>
              <a:gd name="connsiteX57" fmla="*/ 3493851 w 5741575"/>
              <a:gd name="connsiteY57" fmla="*/ 240255 h 955271"/>
              <a:gd name="connsiteX58" fmla="*/ 3537470 w 5741575"/>
              <a:gd name="connsiteY58" fmla="*/ 241867 h 955271"/>
              <a:gd name="connsiteX59" fmla="*/ 3610489 w 5741575"/>
              <a:gd name="connsiteY59" fmla="*/ 244128 h 955271"/>
              <a:gd name="connsiteX60" fmla="*/ 3667539 w 5741575"/>
              <a:gd name="connsiteY60" fmla="*/ 263271 h 955271"/>
              <a:gd name="connsiteX61" fmla="*/ 3727614 w 5741575"/>
              <a:gd name="connsiteY61" fmla="*/ 258245 h 955271"/>
              <a:gd name="connsiteX62" fmla="*/ 3738369 w 5741575"/>
              <a:gd name="connsiteY62" fmla="*/ 234506 h 955271"/>
              <a:gd name="connsiteX63" fmla="*/ 3803670 w 5741575"/>
              <a:gd name="connsiteY63" fmla="*/ 236457 h 955271"/>
              <a:gd name="connsiteX64" fmla="*/ 3903080 w 5741575"/>
              <a:gd name="connsiteY64" fmla="*/ 241890 h 955271"/>
              <a:gd name="connsiteX65" fmla="*/ 4114838 w 5741575"/>
              <a:gd name="connsiteY65" fmla="*/ 238165 h 955271"/>
              <a:gd name="connsiteX66" fmla="*/ 4271023 w 5741575"/>
              <a:gd name="connsiteY66" fmla="*/ 241959 h 955271"/>
              <a:gd name="connsiteX67" fmla="*/ 4367397 w 5741575"/>
              <a:gd name="connsiteY67" fmla="*/ 271442 h 955271"/>
              <a:gd name="connsiteX68" fmla="*/ 4495366 w 5741575"/>
              <a:gd name="connsiteY68" fmla="*/ 271618 h 955271"/>
              <a:gd name="connsiteX69" fmla="*/ 4517347 w 5741575"/>
              <a:gd name="connsiteY69" fmla="*/ 275639 h 955271"/>
              <a:gd name="connsiteX70" fmla="*/ 4546116 w 5741575"/>
              <a:gd name="connsiteY70" fmla="*/ 268568 h 955271"/>
              <a:gd name="connsiteX71" fmla="*/ 4661259 w 5741575"/>
              <a:gd name="connsiteY71" fmla="*/ 238966 h 955271"/>
              <a:gd name="connsiteX72" fmla="*/ 4750403 w 5741575"/>
              <a:gd name="connsiteY72" fmla="*/ 204364 h 955271"/>
              <a:gd name="connsiteX73" fmla="*/ 4867614 w 5741575"/>
              <a:gd name="connsiteY73" fmla="*/ 208668 h 955271"/>
              <a:gd name="connsiteX74" fmla="*/ 4937036 w 5741575"/>
              <a:gd name="connsiteY74" fmla="*/ 195446 h 955271"/>
              <a:gd name="connsiteX75" fmla="*/ 5047626 w 5741575"/>
              <a:gd name="connsiteY75" fmla="*/ 149604 h 955271"/>
              <a:gd name="connsiteX76" fmla="*/ 5200247 w 5741575"/>
              <a:gd name="connsiteY76" fmla="*/ 142695 h 955271"/>
              <a:gd name="connsiteX77" fmla="*/ 5235691 w 5741575"/>
              <a:gd name="connsiteY77" fmla="*/ 173330 h 955271"/>
              <a:gd name="connsiteX78" fmla="*/ 5280133 w 5741575"/>
              <a:gd name="connsiteY78" fmla="*/ 189342 h 955271"/>
              <a:gd name="connsiteX79" fmla="*/ 5291963 w 5741575"/>
              <a:gd name="connsiteY79" fmla="*/ 139446 h 955271"/>
              <a:gd name="connsiteX80" fmla="*/ 5418472 w 5741575"/>
              <a:gd name="connsiteY80" fmla="*/ 89163 h 955271"/>
              <a:gd name="connsiteX81" fmla="*/ 5482354 w 5741575"/>
              <a:gd name="connsiteY81" fmla="*/ 69470 h 955271"/>
              <a:gd name="connsiteX82" fmla="*/ 5583280 w 5741575"/>
              <a:gd name="connsiteY82" fmla="*/ 49787 h 955271"/>
              <a:gd name="connsiteX83" fmla="*/ 5613766 w 5741575"/>
              <a:gd name="connsiteY83" fmla="*/ 41855 h 955271"/>
              <a:gd name="connsiteX84" fmla="*/ 5684952 w 5741575"/>
              <a:gd name="connsiteY84" fmla="*/ 26088 h 955271"/>
              <a:gd name="connsiteX85" fmla="*/ 5741575 w 5741575"/>
              <a:gd name="connsiteY85"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11050 w 5741575"/>
              <a:gd name="connsiteY47" fmla="*/ 358572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77227 w 5741575"/>
              <a:gd name="connsiteY47" fmla="*/ 368972 h 955271"/>
              <a:gd name="connsiteX48" fmla="*/ 2779510 w 5741575"/>
              <a:gd name="connsiteY48" fmla="*/ 361652 h 955271"/>
              <a:gd name="connsiteX49" fmla="*/ 2786278 w 5741575"/>
              <a:gd name="connsiteY49" fmla="*/ 359869 h 955271"/>
              <a:gd name="connsiteX50" fmla="*/ 2792101 w 5741575"/>
              <a:gd name="connsiteY50" fmla="*/ 365927 h 955271"/>
              <a:gd name="connsiteX51" fmla="*/ 2885545 w 5741575"/>
              <a:gd name="connsiteY51" fmla="*/ 372818 h 955271"/>
              <a:gd name="connsiteX52" fmla="*/ 3009558 w 5741575"/>
              <a:gd name="connsiteY52" fmla="*/ 370573 h 955271"/>
              <a:gd name="connsiteX53" fmla="*/ 3095010 w 5741575"/>
              <a:gd name="connsiteY53" fmla="*/ 332454 h 955271"/>
              <a:gd name="connsiteX54" fmla="*/ 3103742 w 5741575"/>
              <a:gd name="connsiteY54" fmla="*/ 337974 h 955271"/>
              <a:gd name="connsiteX55" fmla="*/ 3165093 w 5741575"/>
              <a:gd name="connsiteY55" fmla="*/ 329459 h 955271"/>
              <a:gd name="connsiteX56" fmla="*/ 3373785 w 5741575"/>
              <a:gd name="connsiteY56" fmla="*/ 255680 h 955271"/>
              <a:gd name="connsiteX57" fmla="*/ 3493851 w 5741575"/>
              <a:gd name="connsiteY57" fmla="*/ 240255 h 955271"/>
              <a:gd name="connsiteX58" fmla="*/ 3537470 w 5741575"/>
              <a:gd name="connsiteY58" fmla="*/ 241867 h 955271"/>
              <a:gd name="connsiteX59" fmla="*/ 3610489 w 5741575"/>
              <a:gd name="connsiteY59" fmla="*/ 244128 h 955271"/>
              <a:gd name="connsiteX60" fmla="*/ 3667539 w 5741575"/>
              <a:gd name="connsiteY60" fmla="*/ 263271 h 955271"/>
              <a:gd name="connsiteX61" fmla="*/ 3727614 w 5741575"/>
              <a:gd name="connsiteY61" fmla="*/ 258245 h 955271"/>
              <a:gd name="connsiteX62" fmla="*/ 3738369 w 5741575"/>
              <a:gd name="connsiteY62" fmla="*/ 234506 h 955271"/>
              <a:gd name="connsiteX63" fmla="*/ 3803670 w 5741575"/>
              <a:gd name="connsiteY63" fmla="*/ 236457 h 955271"/>
              <a:gd name="connsiteX64" fmla="*/ 3903080 w 5741575"/>
              <a:gd name="connsiteY64" fmla="*/ 241890 h 955271"/>
              <a:gd name="connsiteX65" fmla="*/ 4114838 w 5741575"/>
              <a:gd name="connsiteY65" fmla="*/ 238165 h 955271"/>
              <a:gd name="connsiteX66" fmla="*/ 4271023 w 5741575"/>
              <a:gd name="connsiteY66" fmla="*/ 241959 h 955271"/>
              <a:gd name="connsiteX67" fmla="*/ 4367397 w 5741575"/>
              <a:gd name="connsiteY67" fmla="*/ 271442 h 955271"/>
              <a:gd name="connsiteX68" fmla="*/ 4495366 w 5741575"/>
              <a:gd name="connsiteY68" fmla="*/ 271618 h 955271"/>
              <a:gd name="connsiteX69" fmla="*/ 4517347 w 5741575"/>
              <a:gd name="connsiteY69" fmla="*/ 275639 h 955271"/>
              <a:gd name="connsiteX70" fmla="*/ 4546116 w 5741575"/>
              <a:gd name="connsiteY70" fmla="*/ 268568 h 955271"/>
              <a:gd name="connsiteX71" fmla="*/ 4661259 w 5741575"/>
              <a:gd name="connsiteY71" fmla="*/ 238966 h 955271"/>
              <a:gd name="connsiteX72" fmla="*/ 4750403 w 5741575"/>
              <a:gd name="connsiteY72" fmla="*/ 204364 h 955271"/>
              <a:gd name="connsiteX73" fmla="*/ 4867614 w 5741575"/>
              <a:gd name="connsiteY73" fmla="*/ 208668 h 955271"/>
              <a:gd name="connsiteX74" fmla="*/ 4937036 w 5741575"/>
              <a:gd name="connsiteY74" fmla="*/ 195446 h 955271"/>
              <a:gd name="connsiteX75" fmla="*/ 5047626 w 5741575"/>
              <a:gd name="connsiteY75" fmla="*/ 149604 h 955271"/>
              <a:gd name="connsiteX76" fmla="*/ 5200247 w 5741575"/>
              <a:gd name="connsiteY76" fmla="*/ 142695 h 955271"/>
              <a:gd name="connsiteX77" fmla="*/ 5235691 w 5741575"/>
              <a:gd name="connsiteY77" fmla="*/ 173330 h 955271"/>
              <a:gd name="connsiteX78" fmla="*/ 5280133 w 5741575"/>
              <a:gd name="connsiteY78" fmla="*/ 189342 h 955271"/>
              <a:gd name="connsiteX79" fmla="*/ 5291963 w 5741575"/>
              <a:gd name="connsiteY79" fmla="*/ 139446 h 955271"/>
              <a:gd name="connsiteX80" fmla="*/ 5418472 w 5741575"/>
              <a:gd name="connsiteY80" fmla="*/ 89163 h 955271"/>
              <a:gd name="connsiteX81" fmla="*/ 5482354 w 5741575"/>
              <a:gd name="connsiteY81" fmla="*/ 69470 h 955271"/>
              <a:gd name="connsiteX82" fmla="*/ 5583280 w 5741575"/>
              <a:gd name="connsiteY82" fmla="*/ 49787 h 955271"/>
              <a:gd name="connsiteX83" fmla="*/ 5613766 w 5741575"/>
              <a:gd name="connsiteY83" fmla="*/ 41855 h 955271"/>
              <a:gd name="connsiteX84" fmla="*/ 5684952 w 5741575"/>
              <a:gd name="connsiteY84" fmla="*/ 26088 h 955271"/>
              <a:gd name="connsiteX85" fmla="*/ 5741575 w 5741575"/>
              <a:gd name="connsiteY85"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779510 w 5741575"/>
              <a:gd name="connsiteY47" fmla="*/ 361652 h 955271"/>
              <a:gd name="connsiteX48" fmla="*/ 2786278 w 5741575"/>
              <a:gd name="connsiteY48" fmla="*/ 359869 h 955271"/>
              <a:gd name="connsiteX49" fmla="*/ 2792101 w 5741575"/>
              <a:gd name="connsiteY49" fmla="*/ 365927 h 955271"/>
              <a:gd name="connsiteX50" fmla="*/ 2885545 w 5741575"/>
              <a:gd name="connsiteY50" fmla="*/ 372818 h 955271"/>
              <a:gd name="connsiteX51" fmla="*/ 3009558 w 5741575"/>
              <a:gd name="connsiteY51" fmla="*/ 370573 h 955271"/>
              <a:gd name="connsiteX52" fmla="*/ 3095010 w 5741575"/>
              <a:gd name="connsiteY52" fmla="*/ 332454 h 955271"/>
              <a:gd name="connsiteX53" fmla="*/ 3103742 w 5741575"/>
              <a:gd name="connsiteY53" fmla="*/ 337974 h 955271"/>
              <a:gd name="connsiteX54" fmla="*/ 3165093 w 5741575"/>
              <a:gd name="connsiteY54" fmla="*/ 329459 h 955271"/>
              <a:gd name="connsiteX55" fmla="*/ 3373785 w 5741575"/>
              <a:gd name="connsiteY55" fmla="*/ 255680 h 955271"/>
              <a:gd name="connsiteX56" fmla="*/ 3493851 w 5741575"/>
              <a:gd name="connsiteY56" fmla="*/ 240255 h 955271"/>
              <a:gd name="connsiteX57" fmla="*/ 3537470 w 5741575"/>
              <a:gd name="connsiteY57" fmla="*/ 241867 h 955271"/>
              <a:gd name="connsiteX58" fmla="*/ 3610489 w 5741575"/>
              <a:gd name="connsiteY58" fmla="*/ 244128 h 955271"/>
              <a:gd name="connsiteX59" fmla="*/ 3667539 w 5741575"/>
              <a:gd name="connsiteY59" fmla="*/ 263271 h 955271"/>
              <a:gd name="connsiteX60" fmla="*/ 3727614 w 5741575"/>
              <a:gd name="connsiteY60" fmla="*/ 258245 h 955271"/>
              <a:gd name="connsiteX61" fmla="*/ 3738369 w 5741575"/>
              <a:gd name="connsiteY61" fmla="*/ 234506 h 955271"/>
              <a:gd name="connsiteX62" fmla="*/ 3803670 w 5741575"/>
              <a:gd name="connsiteY62" fmla="*/ 236457 h 955271"/>
              <a:gd name="connsiteX63" fmla="*/ 3903080 w 5741575"/>
              <a:gd name="connsiteY63" fmla="*/ 241890 h 955271"/>
              <a:gd name="connsiteX64" fmla="*/ 4114838 w 5741575"/>
              <a:gd name="connsiteY64" fmla="*/ 238165 h 955271"/>
              <a:gd name="connsiteX65" fmla="*/ 4271023 w 5741575"/>
              <a:gd name="connsiteY65" fmla="*/ 241959 h 955271"/>
              <a:gd name="connsiteX66" fmla="*/ 4367397 w 5741575"/>
              <a:gd name="connsiteY66" fmla="*/ 271442 h 955271"/>
              <a:gd name="connsiteX67" fmla="*/ 4495366 w 5741575"/>
              <a:gd name="connsiteY67" fmla="*/ 271618 h 955271"/>
              <a:gd name="connsiteX68" fmla="*/ 4517347 w 5741575"/>
              <a:gd name="connsiteY68" fmla="*/ 275639 h 955271"/>
              <a:gd name="connsiteX69" fmla="*/ 4546116 w 5741575"/>
              <a:gd name="connsiteY69" fmla="*/ 268568 h 955271"/>
              <a:gd name="connsiteX70" fmla="*/ 4661259 w 5741575"/>
              <a:gd name="connsiteY70" fmla="*/ 238966 h 955271"/>
              <a:gd name="connsiteX71" fmla="*/ 4750403 w 5741575"/>
              <a:gd name="connsiteY71" fmla="*/ 204364 h 955271"/>
              <a:gd name="connsiteX72" fmla="*/ 4867614 w 5741575"/>
              <a:gd name="connsiteY72" fmla="*/ 208668 h 955271"/>
              <a:gd name="connsiteX73" fmla="*/ 4937036 w 5741575"/>
              <a:gd name="connsiteY73" fmla="*/ 195446 h 955271"/>
              <a:gd name="connsiteX74" fmla="*/ 5047626 w 5741575"/>
              <a:gd name="connsiteY74" fmla="*/ 149604 h 955271"/>
              <a:gd name="connsiteX75" fmla="*/ 5200247 w 5741575"/>
              <a:gd name="connsiteY75" fmla="*/ 142695 h 955271"/>
              <a:gd name="connsiteX76" fmla="*/ 5235691 w 5741575"/>
              <a:gd name="connsiteY76" fmla="*/ 173330 h 955271"/>
              <a:gd name="connsiteX77" fmla="*/ 5280133 w 5741575"/>
              <a:gd name="connsiteY77" fmla="*/ 189342 h 955271"/>
              <a:gd name="connsiteX78" fmla="*/ 5291963 w 5741575"/>
              <a:gd name="connsiteY78" fmla="*/ 139446 h 955271"/>
              <a:gd name="connsiteX79" fmla="*/ 5418472 w 5741575"/>
              <a:gd name="connsiteY79" fmla="*/ 89163 h 955271"/>
              <a:gd name="connsiteX80" fmla="*/ 5482354 w 5741575"/>
              <a:gd name="connsiteY80" fmla="*/ 69470 h 955271"/>
              <a:gd name="connsiteX81" fmla="*/ 5583280 w 5741575"/>
              <a:gd name="connsiteY81" fmla="*/ 49787 h 955271"/>
              <a:gd name="connsiteX82" fmla="*/ 5613766 w 5741575"/>
              <a:gd name="connsiteY82" fmla="*/ 41855 h 955271"/>
              <a:gd name="connsiteX83" fmla="*/ 5684952 w 5741575"/>
              <a:gd name="connsiteY83" fmla="*/ 26088 h 955271"/>
              <a:gd name="connsiteX84" fmla="*/ 5741575 w 5741575"/>
              <a:gd name="connsiteY84"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779510 w 5741575"/>
              <a:gd name="connsiteY47" fmla="*/ 361652 h 955271"/>
              <a:gd name="connsiteX48" fmla="*/ 2786278 w 5741575"/>
              <a:gd name="connsiteY48" fmla="*/ 359869 h 955271"/>
              <a:gd name="connsiteX49" fmla="*/ 2885545 w 5741575"/>
              <a:gd name="connsiteY49" fmla="*/ 372818 h 955271"/>
              <a:gd name="connsiteX50" fmla="*/ 3009558 w 5741575"/>
              <a:gd name="connsiteY50" fmla="*/ 370573 h 955271"/>
              <a:gd name="connsiteX51" fmla="*/ 3095010 w 5741575"/>
              <a:gd name="connsiteY51" fmla="*/ 332454 h 955271"/>
              <a:gd name="connsiteX52" fmla="*/ 3103742 w 5741575"/>
              <a:gd name="connsiteY52" fmla="*/ 337974 h 955271"/>
              <a:gd name="connsiteX53" fmla="*/ 3165093 w 5741575"/>
              <a:gd name="connsiteY53" fmla="*/ 329459 h 955271"/>
              <a:gd name="connsiteX54" fmla="*/ 3373785 w 5741575"/>
              <a:gd name="connsiteY54" fmla="*/ 255680 h 955271"/>
              <a:gd name="connsiteX55" fmla="*/ 3493851 w 5741575"/>
              <a:gd name="connsiteY55" fmla="*/ 240255 h 955271"/>
              <a:gd name="connsiteX56" fmla="*/ 3537470 w 5741575"/>
              <a:gd name="connsiteY56" fmla="*/ 241867 h 955271"/>
              <a:gd name="connsiteX57" fmla="*/ 3610489 w 5741575"/>
              <a:gd name="connsiteY57" fmla="*/ 244128 h 955271"/>
              <a:gd name="connsiteX58" fmla="*/ 3667539 w 5741575"/>
              <a:gd name="connsiteY58" fmla="*/ 263271 h 955271"/>
              <a:gd name="connsiteX59" fmla="*/ 3727614 w 5741575"/>
              <a:gd name="connsiteY59" fmla="*/ 258245 h 955271"/>
              <a:gd name="connsiteX60" fmla="*/ 3738369 w 5741575"/>
              <a:gd name="connsiteY60" fmla="*/ 234506 h 955271"/>
              <a:gd name="connsiteX61" fmla="*/ 3803670 w 5741575"/>
              <a:gd name="connsiteY61" fmla="*/ 236457 h 955271"/>
              <a:gd name="connsiteX62" fmla="*/ 3903080 w 5741575"/>
              <a:gd name="connsiteY62" fmla="*/ 241890 h 955271"/>
              <a:gd name="connsiteX63" fmla="*/ 4114838 w 5741575"/>
              <a:gd name="connsiteY63" fmla="*/ 238165 h 955271"/>
              <a:gd name="connsiteX64" fmla="*/ 4271023 w 5741575"/>
              <a:gd name="connsiteY64" fmla="*/ 241959 h 955271"/>
              <a:gd name="connsiteX65" fmla="*/ 4367397 w 5741575"/>
              <a:gd name="connsiteY65" fmla="*/ 271442 h 955271"/>
              <a:gd name="connsiteX66" fmla="*/ 4495366 w 5741575"/>
              <a:gd name="connsiteY66" fmla="*/ 271618 h 955271"/>
              <a:gd name="connsiteX67" fmla="*/ 4517347 w 5741575"/>
              <a:gd name="connsiteY67" fmla="*/ 275639 h 955271"/>
              <a:gd name="connsiteX68" fmla="*/ 4546116 w 5741575"/>
              <a:gd name="connsiteY68" fmla="*/ 268568 h 955271"/>
              <a:gd name="connsiteX69" fmla="*/ 4661259 w 5741575"/>
              <a:gd name="connsiteY69" fmla="*/ 238966 h 955271"/>
              <a:gd name="connsiteX70" fmla="*/ 4750403 w 5741575"/>
              <a:gd name="connsiteY70" fmla="*/ 204364 h 955271"/>
              <a:gd name="connsiteX71" fmla="*/ 4867614 w 5741575"/>
              <a:gd name="connsiteY71" fmla="*/ 208668 h 955271"/>
              <a:gd name="connsiteX72" fmla="*/ 4937036 w 5741575"/>
              <a:gd name="connsiteY72" fmla="*/ 195446 h 955271"/>
              <a:gd name="connsiteX73" fmla="*/ 5047626 w 5741575"/>
              <a:gd name="connsiteY73" fmla="*/ 149604 h 955271"/>
              <a:gd name="connsiteX74" fmla="*/ 5200247 w 5741575"/>
              <a:gd name="connsiteY74" fmla="*/ 142695 h 955271"/>
              <a:gd name="connsiteX75" fmla="*/ 5235691 w 5741575"/>
              <a:gd name="connsiteY75" fmla="*/ 173330 h 955271"/>
              <a:gd name="connsiteX76" fmla="*/ 5280133 w 5741575"/>
              <a:gd name="connsiteY76" fmla="*/ 189342 h 955271"/>
              <a:gd name="connsiteX77" fmla="*/ 5291963 w 5741575"/>
              <a:gd name="connsiteY77" fmla="*/ 139446 h 955271"/>
              <a:gd name="connsiteX78" fmla="*/ 5418472 w 5741575"/>
              <a:gd name="connsiteY78" fmla="*/ 89163 h 955271"/>
              <a:gd name="connsiteX79" fmla="*/ 5482354 w 5741575"/>
              <a:gd name="connsiteY79" fmla="*/ 69470 h 955271"/>
              <a:gd name="connsiteX80" fmla="*/ 5583280 w 5741575"/>
              <a:gd name="connsiteY80" fmla="*/ 49787 h 955271"/>
              <a:gd name="connsiteX81" fmla="*/ 5613766 w 5741575"/>
              <a:gd name="connsiteY81" fmla="*/ 41855 h 955271"/>
              <a:gd name="connsiteX82" fmla="*/ 5684952 w 5741575"/>
              <a:gd name="connsiteY82" fmla="*/ 26088 h 955271"/>
              <a:gd name="connsiteX83" fmla="*/ 5741575 w 5741575"/>
              <a:gd name="connsiteY83"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779510 w 5741575"/>
              <a:gd name="connsiteY47" fmla="*/ 361652 h 955271"/>
              <a:gd name="connsiteX48" fmla="*/ 2885545 w 5741575"/>
              <a:gd name="connsiteY48" fmla="*/ 372818 h 955271"/>
              <a:gd name="connsiteX49" fmla="*/ 3009558 w 5741575"/>
              <a:gd name="connsiteY49" fmla="*/ 370573 h 955271"/>
              <a:gd name="connsiteX50" fmla="*/ 3095010 w 5741575"/>
              <a:gd name="connsiteY50" fmla="*/ 332454 h 955271"/>
              <a:gd name="connsiteX51" fmla="*/ 3103742 w 5741575"/>
              <a:gd name="connsiteY51" fmla="*/ 337974 h 955271"/>
              <a:gd name="connsiteX52" fmla="*/ 3165093 w 5741575"/>
              <a:gd name="connsiteY52" fmla="*/ 329459 h 955271"/>
              <a:gd name="connsiteX53" fmla="*/ 3373785 w 5741575"/>
              <a:gd name="connsiteY53" fmla="*/ 255680 h 955271"/>
              <a:gd name="connsiteX54" fmla="*/ 3493851 w 5741575"/>
              <a:gd name="connsiteY54" fmla="*/ 240255 h 955271"/>
              <a:gd name="connsiteX55" fmla="*/ 3537470 w 5741575"/>
              <a:gd name="connsiteY55" fmla="*/ 241867 h 955271"/>
              <a:gd name="connsiteX56" fmla="*/ 3610489 w 5741575"/>
              <a:gd name="connsiteY56" fmla="*/ 244128 h 955271"/>
              <a:gd name="connsiteX57" fmla="*/ 3667539 w 5741575"/>
              <a:gd name="connsiteY57" fmla="*/ 263271 h 955271"/>
              <a:gd name="connsiteX58" fmla="*/ 3727614 w 5741575"/>
              <a:gd name="connsiteY58" fmla="*/ 258245 h 955271"/>
              <a:gd name="connsiteX59" fmla="*/ 3738369 w 5741575"/>
              <a:gd name="connsiteY59" fmla="*/ 234506 h 955271"/>
              <a:gd name="connsiteX60" fmla="*/ 3803670 w 5741575"/>
              <a:gd name="connsiteY60" fmla="*/ 236457 h 955271"/>
              <a:gd name="connsiteX61" fmla="*/ 3903080 w 5741575"/>
              <a:gd name="connsiteY61" fmla="*/ 241890 h 955271"/>
              <a:gd name="connsiteX62" fmla="*/ 4114838 w 5741575"/>
              <a:gd name="connsiteY62" fmla="*/ 238165 h 955271"/>
              <a:gd name="connsiteX63" fmla="*/ 4271023 w 5741575"/>
              <a:gd name="connsiteY63" fmla="*/ 241959 h 955271"/>
              <a:gd name="connsiteX64" fmla="*/ 4367397 w 5741575"/>
              <a:gd name="connsiteY64" fmla="*/ 271442 h 955271"/>
              <a:gd name="connsiteX65" fmla="*/ 4495366 w 5741575"/>
              <a:gd name="connsiteY65" fmla="*/ 271618 h 955271"/>
              <a:gd name="connsiteX66" fmla="*/ 4517347 w 5741575"/>
              <a:gd name="connsiteY66" fmla="*/ 275639 h 955271"/>
              <a:gd name="connsiteX67" fmla="*/ 4546116 w 5741575"/>
              <a:gd name="connsiteY67" fmla="*/ 268568 h 955271"/>
              <a:gd name="connsiteX68" fmla="*/ 4661259 w 5741575"/>
              <a:gd name="connsiteY68" fmla="*/ 238966 h 955271"/>
              <a:gd name="connsiteX69" fmla="*/ 4750403 w 5741575"/>
              <a:gd name="connsiteY69" fmla="*/ 204364 h 955271"/>
              <a:gd name="connsiteX70" fmla="*/ 4867614 w 5741575"/>
              <a:gd name="connsiteY70" fmla="*/ 208668 h 955271"/>
              <a:gd name="connsiteX71" fmla="*/ 4937036 w 5741575"/>
              <a:gd name="connsiteY71" fmla="*/ 195446 h 955271"/>
              <a:gd name="connsiteX72" fmla="*/ 5047626 w 5741575"/>
              <a:gd name="connsiteY72" fmla="*/ 149604 h 955271"/>
              <a:gd name="connsiteX73" fmla="*/ 5200247 w 5741575"/>
              <a:gd name="connsiteY73" fmla="*/ 142695 h 955271"/>
              <a:gd name="connsiteX74" fmla="*/ 5235691 w 5741575"/>
              <a:gd name="connsiteY74" fmla="*/ 173330 h 955271"/>
              <a:gd name="connsiteX75" fmla="*/ 5280133 w 5741575"/>
              <a:gd name="connsiteY75" fmla="*/ 189342 h 955271"/>
              <a:gd name="connsiteX76" fmla="*/ 5291963 w 5741575"/>
              <a:gd name="connsiteY76" fmla="*/ 139446 h 955271"/>
              <a:gd name="connsiteX77" fmla="*/ 5418472 w 5741575"/>
              <a:gd name="connsiteY77" fmla="*/ 89163 h 955271"/>
              <a:gd name="connsiteX78" fmla="*/ 5482354 w 5741575"/>
              <a:gd name="connsiteY78" fmla="*/ 69470 h 955271"/>
              <a:gd name="connsiteX79" fmla="*/ 5583280 w 5741575"/>
              <a:gd name="connsiteY79" fmla="*/ 49787 h 955271"/>
              <a:gd name="connsiteX80" fmla="*/ 5613766 w 5741575"/>
              <a:gd name="connsiteY80" fmla="*/ 41855 h 955271"/>
              <a:gd name="connsiteX81" fmla="*/ 5684952 w 5741575"/>
              <a:gd name="connsiteY81" fmla="*/ 26088 h 955271"/>
              <a:gd name="connsiteX82" fmla="*/ 5741575 w 5741575"/>
              <a:gd name="connsiteY8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824768 w 5741575"/>
              <a:gd name="connsiteY47" fmla="*/ 361652 h 955271"/>
              <a:gd name="connsiteX48" fmla="*/ 2885545 w 5741575"/>
              <a:gd name="connsiteY48" fmla="*/ 372818 h 955271"/>
              <a:gd name="connsiteX49" fmla="*/ 3009558 w 5741575"/>
              <a:gd name="connsiteY49" fmla="*/ 370573 h 955271"/>
              <a:gd name="connsiteX50" fmla="*/ 3095010 w 5741575"/>
              <a:gd name="connsiteY50" fmla="*/ 332454 h 955271"/>
              <a:gd name="connsiteX51" fmla="*/ 3103742 w 5741575"/>
              <a:gd name="connsiteY51" fmla="*/ 337974 h 955271"/>
              <a:gd name="connsiteX52" fmla="*/ 3165093 w 5741575"/>
              <a:gd name="connsiteY52" fmla="*/ 329459 h 955271"/>
              <a:gd name="connsiteX53" fmla="*/ 3373785 w 5741575"/>
              <a:gd name="connsiteY53" fmla="*/ 255680 h 955271"/>
              <a:gd name="connsiteX54" fmla="*/ 3493851 w 5741575"/>
              <a:gd name="connsiteY54" fmla="*/ 240255 h 955271"/>
              <a:gd name="connsiteX55" fmla="*/ 3537470 w 5741575"/>
              <a:gd name="connsiteY55" fmla="*/ 241867 h 955271"/>
              <a:gd name="connsiteX56" fmla="*/ 3610489 w 5741575"/>
              <a:gd name="connsiteY56" fmla="*/ 244128 h 955271"/>
              <a:gd name="connsiteX57" fmla="*/ 3667539 w 5741575"/>
              <a:gd name="connsiteY57" fmla="*/ 263271 h 955271"/>
              <a:gd name="connsiteX58" fmla="*/ 3727614 w 5741575"/>
              <a:gd name="connsiteY58" fmla="*/ 258245 h 955271"/>
              <a:gd name="connsiteX59" fmla="*/ 3738369 w 5741575"/>
              <a:gd name="connsiteY59" fmla="*/ 234506 h 955271"/>
              <a:gd name="connsiteX60" fmla="*/ 3803670 w 5741575"/>
              <a:gd name="connsiteY60" fmla="*/ 236457 h 955271"/>
              <a:gd name="connsiteX61" fmla="*/ 3903080 w 5741575"/>
              <a:gd name="connsiteY61" fmla="*/ 241890 h 955271"/>
              <a:gd name="connsiteX62" fmla="*/ 4114838 w 5741575"/>
              <a:gd name="connsiteY62" fmla="*/ 238165 h 955271"/>
              <a:gd name="connsiteX63" fmla="*/ 4271023 w 5741575"/>
              <a:gd name="connsiteY63" fmla="*/ 241959 h 955271"/>
              <a:gd name="connsiteX64" fmla="*/ 4367397 w 5741575"/>
              <a:gd name="connsiteY64" fmla="*/ 271442 h 955271"/>
              <a:gd name="connsiteX65" fmla="*/ 4495366 w 5741575"/>
              <a:gd name="connsiteY65" fmla="*/ 271618 h 955271"/>
              <a:gd name="connsiteX66" fmla="*/ 4517347 w 5741575"/>
              <a:gd name="connsiteY66" fmla="*/ 275639 h 955271"/>
              <a:gd name="connsiteX67" fmla="*/ 4546116 w 5741575"/>
              <a:gd name="connsiteY67" fmla="*/ 268568 h 955271"/>
              <a:gd name="connsiteX68" fmla="*/ 4661259 w 5741575"/>
              <a:gd name="connsiteY68" fmla="*/ 238966 h 955271"/>
              <a:gd name="connsiteX69" fmla="*/ 4750403 w 5741575"/>
              <a:gd name="connsiteY69" fmla="*/ 204364 h 955271"/>
              <a:gd name="connsiteX70" fmla="*/ 4867614 w 5741575"/>
              <a:gd name="connsiteY70" fmla="*/ 208668 h 955271"/>
              <a:gd name="connsiteX71" fmla="*/ 4937036 w 5741575"/>
              <a:gd name="connsiteY71" fmla="*/ 195446 h 955271"/>
              <a:gd name="connsiteX72" fmla="*/ 5047626 w 5741575"/>
              <a:gd name="connsiteY72" fmla="*/ 149604 h 955271"/>
              <a:gd name="connsiteX73" fmla="*/ 5200247 w 5741575"/>
              <a:gd name="connsiteY73" fmla="*/ 142695 h 955271"/>
              <a:gd name="connsiteX74" fmla="*/ 5235691 w 5741575"/>
              <a:gd name="connsiteY74" fmla="*/ 173330 h 955271"/>
              <a:gd name="connsiteX75" fmla="*/ 5280133 w 5741575"/>
              <a:gd name="connsiteY75" fmla="*/ 189342 h 955271"/>
              <a:gd name="connsiteX76" fmla="*/ 5291963 w 5741575"/>
              <a:gd name="connsiteY76" fmla="*/ 139446 h 955271"/>
              <a:gd name="connsiteX77" fmla="*/ 5418472 w 5741575"/>
              <a:gd name="connsiteY77" fmla="*/ 89163 h 955271"/>
              <a:gd name="connsiteX78" fmla="*/ 5482354 w 5741575"/>
              <a:gd name="connsiteY78" fmla="*/ 69470 h 955271"/>
              <a:gd name="connsiteX79" fmla="*/ 5583280 w 5741575"/>
              <a:gd name="connsiteY79" fmla="*/ 49787 h 955271"/>
              <a:gd name="connsiteX80" fmla="*/ 5613766 w 5741575"/>
              <a:gd name="connsiteY80" fmla="*/ 41855 h 955271"/>
              <a:gd name="connsiteX81" fmla="*/ 5684952 w 5741575"/>
              <a:gd name="connsiteY81" fmla="*/ 26088 h 955271"/>
              <a:gd name="connsiteX82" fmla="*/ 5741575 w 5741575"/>
              <a:gd name="connsiteY8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35691 w 5741575"/>
              <a:gd name="connsiteY73" fmla="*/ 173330 h 955271"/>
              <a:gd name="connsiteX74" fmla="*/ 5280133 w 5741575"/>
              <a:gd name="connsiteY74" fmla="*/ 189342 h 955271"/>
              <a:gd name="connsiteX75" fmla="*/ 5291963 w 5741575"/>
              <a:gd name="connsiteY75" fmla="*/ 139446 h 955271"/>
              <a:gd name="connsiteX76" fmla="*/ 5418472 w 5741575"/>
              <a:gd name="connsiteY76" fmla="*/ 89163 h 955271"/>
              <a:gd name="connsiteX77" fmla="*/ 5482354 w 5741575"/>
              <a:gd name="connsiteY77" fmla="*/ 69470 h 955271"/>
              <a:gd name="connsiteX78" fmla="*/ 5583280 w 5741575"/>
              <a:gd name="connsiteY78" fmla="*/ 49787 h 955271"/>
              <a:gd name="connsiteX79" fmla="*/ 5613766 w 5741575"/>
              <a:gd name="connsiteY79" fmla="*/ 41855 h 955271"/>
              <a:gd name="connsiteX80" fmla="*/ 5684952 w 5741575"/>
              <a:gd name="connsiteY80" fmla="*/ 26088 h 955271"/>
              <a:gd name="connsiteX81" fmla="*/ 5741575 w 5741575"/>
              <a:gd name="connsiteY8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35691 w 5741575"/>
              <a:gd name="connsiteY73" fmla="*/ 173330 h 955271"/>
              <a:gd name="connsiteX74" fmla="*/ 5280133 w 5741575"/>
              <a:gd name="connsiteY74" fmla="*/ 189342 h 955271"/>
              <a:gd name="connsiteX75" fmla="*/ 5291963 w 5741575"/>
              <a:gd name="connsiteY75" fmla="*/ 139446 h 955271"/>
              <a:gd name="connsiteX76" fmla="*/ 5418472 w 5741575"/>
              <a:gd name="connsiteY76" fmla="*/ 89163 h 955271"/>
              <a:gd name="connsiteX77" fmla="*/ 5482354 w 5741575"/>
              <a:gd name="connsiteY77" fmla="*/ 69470 h 955271"/>
              <a:gd name="connsiteX78" fmla="*/ 5583280 w 5741575"/>
              <a:gd name="connsiteY78" fmla="*/ 49787 h 955271"/>
              <a:gd name="connsiteX79" fmla="*/ 5613766 w 5741575"/>
              <a:gd name="connsiteY79" fmla="*/ 41855 h 955271"/>
              <a:gd name="connsiteX80" fmla="*/ 5684952 w 5741575"/>
              <a:gd name="connsiteY80" fmla="*/ 26088 h 955271"/>
              <a:gd name="connsiteX81" fmla="*/ 5741575 w 5741575"/>
              <a:gd name="connsiteY8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35691 w 5741575"/>
              <a:gd name="connsiteY73" fmla="*/ 173330 h 955271"/>
              <a:gd name="connsiteX74" fmla="*/ 5291963 w 5741575"/>
              <a:gd name="connsiteY74" fmla="*/ 139446 h 955271"/>
              <a:gd name="connsiteX75" fmla="*/ 5418472 w 5741575"/>
              <a:gd name="connsiteY75" fmla="*/ 89163 h 955271"/>
              <a:gd name="connsiteX76" fmla="*/ 5482354 w 5741575"/>
              <a:gd name="connsiteY76" fmla="*/ 69470 h 955271"/>
              <a:gd name="connsiteX77" fmla="*/ 5583280 w 5741575"/>
              <a:gd name="connsiteY77" fmla="*/ 49787 h 955271"/>
              <a:gd name="connsiteX78" fmla="*/ 5613766 w 5741575"/>
              <a:gd name="connsiteY78" fmla="*/ 41855 h 955271"/>
              <a:gd name="connsiteX79" fmla="*/ 5684952 w 5741575"/>
              <a:gd name="connsiteY79" fmla="*/ 26088 h 955271"/>
              <a:gd name="connsiteX80" fmla="*/ 5741575 w 5741575"/>
              <a:gd name="connsiteY80"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95264 w 5741575"/>
              <a:gd name="connsiteY51" fmla="*/ 293158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48998 w 5741575"/>
              <a:gd name="connsiteY50" fmla="*/ 315286 h 955271"/>
              <a:gd name="connsiteX51" fmla="*/ 3195264 w 5741575"/>
              <a:gd name="connsiteY51" fmla="*/ 293158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77227 w 5741575"/>
              <a:gd name="connsiteY44" fmla="*/ 368972 h 955271"/>
              <a:gd name="connsiteX45" fmla="*/ 2824768 w 5741575"/>
              <a:gd name="connsiteY45" fmla="*/ 361652 h 955271"/>
              <a:gd name="connsiteX46" fmla="*/ 2885545 w 5741575"/>
              <a:gd name="connsiteY46" fmla="*/ 372818 h 955271"/>
              <a:gd name="connsiteX47" fmla="*/ 3009558 w 5741575"/>
              <a:gd name="connsiteY47" fmla="*/ 370573 h 955271"/>
              <a:gd name="connsiteX48" fmla="*/ 3095010 w 5741575"/>
              <a:gd name="connsiteY48" fmla="*/ 332454 h 955271"/>
              <a:gd name="connsiteX49" fmla="*/ 3148998 w 5741575"/>
              <a:gd name="connsiteY49" fmla="*/ 315286 h 955271"/>
              <a:gd name="connsiteX50" fmla="*/ 3195264 w 5741575"/>
              <a:gd name="connsiteY50" fmla="*/ 293158 h 955271"/>
              <a:gd name="connsiteX51" fmla="*/ 3373785 w 5741575"/>
              <a:gd name="connsiteY51" fmla="*/ 255680 h 955271"/>
              <a:gd name="connsiteX52" fmla="*/ 3493851 w 5741575"/>
              <a:gd name="connsiteY52" fmla="*/ 240255 h 955271"/>
              <a:gd name="connsiteX53" fmla="*/ 3537470 w 5741575"/>
              <a:gd name="connsiteY53" fmla="*/ 241867 h 955271"/>
              <a:gd name="connsiteX54" fmla="*/ 3610489 w 5741575"/>
              <a:gd name="connsiteY54" fmla="*/ 244128 h 955271"/>
              <a:gd name="connsiteX55" fmla="*/ 3667539 w 5741575"/>
              <a:gd name="connsiteY55" fmla="*/ 263271 h 955271"/>
              <a:gd name="connsiteX56" fmla="*/ 3727614 w 5741575"/>
              <a:gd name="connsiteY56" fmla="*/ 258245 h 955271"/>
              <a:gd name="connsiteX57" fmla="*/ 3738369 w 5741575"/>
              <a:gd name="connsiteY57" fmla="*/ 234506 h 955271"/>
              <a:gd name="connsiteX58" fmla="*/ 3803670 w 5741575"/>
              <a:gd name="connsiteY58" fmla="*/ 236457 h 955271"/>
              <a:gd name="connsiteX59" fmla="*/ 3903080 w 5741575"/>
              <a:gd name="connsiteY59" fmla="*/ 241890 h 955271"/>
              <a:gd name="connsiteX60" fmla="*/ 4114838 w 5741575"/>
              <a:gd name="connsiteY60" fmla="*/ 238165 h 955271"/>
              <a:gd name="connsiteX61" fmla="*/ 4271023 w 5741575"/>
              <a:gd name="connsiteY61" fmla="*/ 241959 h 955271"/>
              <a:gd name="connsiteX62" fmla="*/ 4367397 w 5741575"/>
              <a:gd name="connsiteY62" fmla="*/ 271442 h 955271"/>
              <a:gd name="connsiteX63" fmla="*/ 4495366 w 5741575"/>
              <a:gd name="connsiteY63" fmla="*/ 271618 h 955271"/>
              <a:gd name="connsiteX64" fmla="*/ 4517347 w 5741575"/>
              <a:gd name="connsiteY64" fmla="*/ 275639 h 955271"/>
              <a:gd name="connsiteX65" fmla="*/ 4546116 w 5741575"/>
              <a:gd name="connsiteY65" fmla="*/ 268568 h 955271"/>
              <a:gd name="connsiteX66" fmla="*/ 4661259 w 5741575"/>
              <a:gd name="connsiteY66" fmla="*/ 238966 h 955271"/>
              <a:gd name="connsiteX67" fmla="*/ 4750403 w 5741575"/>
              <a:gd name="connsiteY67" fmla="*/ 204364 h 955271"/>
              <a:gd name="connsiteX68" fmla="*/ 4867614 w 5741575"/>
              <a:gd name="connsiteY68" fmla="*/ 208668 h 955271"/>
              <a:gd name="connsiteX69" fmla="*/ 4937036 w 5741575"/>
              <a:gd name="connsiteY69" fmla="*/ 195446 h 955271"/>
              <a:gd name="connsiteX70" fmla="*/ 5067740 w 5741575"/>
              <a:gd name="connsiteY70" fmla="*/ 172293 h 955271"/>
              <a:gd name="connsiteX71" fmla="*/ 5200247 w 5741575"/>
              <a:gd name="connsiteY71" fmla="*/ 142695 h 955271"/>
              <a:gd name="connsiteX72" fmla="*/ 5291963 w 5741575"/>
              <a:gd name="connsiteY72" fmla="*/ 139446 h 955271"/>
              <a:gd name="connsiteX73" fmla="*/ 5418472 w 5741575"/>
              <a:gd name="connsiteY73" fmla="*/ 89163 h 955271"/>
              <a:gd name="connsiteX74" fmla="*/ 5482354 w 5741575"/>
              <a:gd name="connsiteY74" fmla="*/ 69470 h 955271"/>
              <a:gd name="connsiteX75" fmla="*/ 5583280 w 5741575"/>
              <a:gd name="connsiteY75" fmla="*/ 49787 h 955271"/>
              <a:gd name="connsiteX76" fmla="*/ 5613766 w 5741575"/>
              <a:gd name="connsiteY76" fmla="*/ 41855 h 955271"/>
              <a:gd name="connsiteX77" fmla="*/ 5684952 w 5741575"/>
              <a:gd name="connsiteY77" fmla="*/ 26088 h 955271"/>
              <a:gd name="connsiteX78" fmla="*/ 5741575 w 5741575"/>
              <a:gd name="connsiteY7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91963 w 5741575"/>
              <a:gd name="connsiteY71" fmla="*/ 139446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91963 w 5741575"/>
              <a:gd name="connsiteY71" fmla="*/ 139446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373216 w 5741575"/>
              <a:gd name="connsiteY72" fmla="*/ 102777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373216 w 5741575"/>
              <a:gd name="connsiteY72" fmla="*/ 111851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373216 w 5741575"/>
              <a:gd name="connsiteY72" fmla="*/ 111851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59229" y="903950"/>
                </a:lnTo>
                <a:cubicBezTo>
                  <a:pt x="79290" y="895144"/>
                  <a:pt x="126084" y="908630"/>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306299" y="873609"/>
                </a:lnTo>
                <a:cubicBezTo>
                  <a:pt x="312531" y="875279"/>
                  <a:pt x="320316" y="874896"/>
                  <a:pt x="331571" y="869866"/>
                </a:cubicBezTo>
                <a:lnTo>
                  <a:pt x="384157" y="867971"/>
                </a:lnTo>
                <a:lnTo>
                  <a:pt x="477637" y="870334"/>
                </a:lnTo>
                <a:cubicBezTo>
                  <a:pt x="485456" y="872042"/>
                  <a:pt x="563433" y="825458"/>
                  <a:pt x="570239" y="829596"/>
                </a:cubicBezTo>
                <a:cubicBezTo>
                  <a:pt x="641939" y="824282"/>
                  <a:pt x="685473" y="832029"/>
                  <a:pt x="772070" y="820296"/>
                </a:cubicBezTo>
                <a:cubicBezTo>
                  <a:pt x="833120" y="817018"/>
                  <a:pt x="871984" y="794388"/>
                  <a:pt x="948872" y="772201"/>
                </a:cubicBezTo>
                <a:cubicBezTo>
                  <a:pt x="1011630" y="801590"/>
                  <a:pt x="1039188" y="762914"/>
                  <a:pt x="1127089" y="746926"/>
                </a:cubicBezTo>
                <a:cubicBezTo>
                  <a:pt x="1186739" y="737882"/>
                  <a:pt x="1185110" y="732158"/>
                  <a:pt x="1226314" y="722473"/>
                </a:cubicBezTo>
                <a:cubicBezTo>
                  <a:pt x="1234331" y="718091"/>
                  <a:pt x="1271693" y="717214"/>
                  <a:pt x="1278773" y="711503"/>
                </a:cubicBezTo>
                <a:lnTo>
                  <a:pt x="1317691" y="708529"/>
                </a:lnTo>
                <a:lnTo>
                  <a:pt x="1360404" y="675922"/>
                </a:lnTo>
                <a:lnTo>
                  <a:pt x="1412292" y="670793"/>
                </a:lnTo>
                <a:lnTo>
                  <a:pt x="1494753" y="644686"/>
                </a:lnTo>
                <a:cubicBezTo>
                  <a:pt x="1542884" y="655944"/>
                  <a:pt x="1556151" y="606226"/>
                  <a:pt x="1616217" y="622107"/>
                </a:cubicBezTo>
                <a:cubicBezTo>
                  <a:pt x="1637755" y="624837"/>
                  <a:pt x="1701030" y="614257"/>
                  <a:pt x="1710928" y="600666"/>
                </a:cubicBezTo>
                <a:cubicBezTo>
                  <a:pt x="1723693" y="596072"/>
                  <a:pt x="1739861" y="597834"/>
                  <a:pt x="1743718" y="584327"/>
                </a:cubicBezTo>
                <a:cubicBezTo>
                  <a:pt x="1770860" y="572571"/>
                  <a:pt x="1832996" y="545585"/>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45486" y="367874"/>
                  <a:pt x="2657726" y="365841"/>
                </a:cubicBezTo>
                <a:cubicBezTo>
                  <a:pt x="2669966" y="363808"/>
                  <a:pt x="2707566" y="363569"/>
                  <a:pt x="2717296" y="362282"/>
                </a:cubicBezTo>
                <a:lnTo>
                  <a:pt x="2777227" y="368972"/>
                </a:lnTo>
                <a:lnTo>
                  <a:pt x="2824768" y="361652"/>
                </a:lnTo>
                <a:lnTo>
                  <a:pt x="2885545" y="372818"/>
                </a:lnTo>
                <a:cubicBezTo>
                  <a:pt x="2905895" y="352581"/>
                  <a:pt x="2948591" y="377825"/>
                  <a:pt x="3009558" y="370573"/>
                </a:cubicBezTo>
                <a:cubicBezTo>
                  <a:pt x="3031640" y="347442"/>
                  <a:pt x="3050695" y="365935"/>
                  <a:pt x="3095010" y="332454"/>
                </a:cubicBezTo>
                <a:cubicBezTo>
                  <a:pt x="3097485" y="334582"/>
                  <a:pt x="3132289" y="321835"/>
                  <a:pt x="3148998" y="315286"/>
                </a:cubicBezTo>
                <a:cubicBezTo>
                  <a:pt x="3165707" y="308737"/>
                  <a:pt x="3180646" y="306766"/>
                  <a:pt x="3195264" y="293158"/>
                </a:cubicBezTo>
                <a:cubicBezTo>
                  <a:pt x="3267122" y="246372"/>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54941" y="242175"/>
                  <a:pt x="4053514" y="238154"/>
                  <a:pt x="4114838" y="238165"/>
                </a:cubicBezTo>
                <a:cubicBezTo>
                  <a:pt x="4173784" y="217210"/>
                  <a:pt x="4209756" y="243378"/>
                  <a:pt x="4271023" y="241959"/>
                </a:cubicBezTo>
                <a:cubicBezTo>
                  <a:pt x="4326191" y="205535"/>
                  <a:pt x="4316856" y="279258"/>
                  <a:pt x="4367397" y="271442"/>
                </a:cubicBezTo>
                <a:cubicBezTo>
                  <a:pt x="4420874" y="2713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33435" y="175163"/>
                  <a:pt x="5067740" y="172293"/>
                </a:cubicBezTo>
                <a:cubicBezTo>
                  <a:pt x="5126160" y="173265"/>
                  <a:pt x="5172786" y="183138"/>
                  <a:pt x="5200247" y="142695"/>
                </a:cubicBezTo>
                <a:cubicBezTo>
                  <a:pt x="5240970" y="141002"/>
                  <a:pt x="5240507" y="134755"/>
                  <a:pt x="5276878" y="125833"/>
                </a:cubicBezTo>
                <a:cubicBezTo>
                  <a:pt x="5316470" y="106736"/>
                  <a:pt x="5327221" y="110178"/>
                  <a:pt x="5373216" y="111851"/>
                </a:cubicBezTo>
                <a:cubicBezTo>
                  <a:pt x="5382801" y="84741"/>
                  <a:pt x="5419294" y="93078"/>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lnTo>
                  <a:pt x="574157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6">
            <a:extLst>
              <a:ext uri="{FF2B5EF4-FFF2-40B4-BE49-F238E27FC236}">
                <a16:creationId xmlns:a16="http://schemas.microsoft.com/office/drawing/2014/main" id="{8D91DE60-2C2D-4D7E-A6B4-C9499017D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82623" y="6128773"/>
            <a:ext cx="1201506" cy="365125"/>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CBAF550F-D085-D618-9E65-30F302D62AD4}"/>
              </a:ext>
            </a:extLst>
          </p:cNvPr>
          <p:cNvPicPr>
            <a:picLocks noChangeAspect="1"/>
          </p:cNvPicPr>
          <p:nvPr/>
        </p:nvPicPr>
        <p:blipFill>
          <a:blip r:embed="rId4"/>
          <a:stretch>
            <a:fillRect/>
          </a:stretch>
        </p:blipFill>
        <p:spPr>
          <a:xfrm>
            <a:off x="3463666" y="3218688"/>
            <a:ext cx="710187" cy="600483"/>
          </a:xfrm>
          <a:prstGeom prst="rect">
            <a:avLst/>
          </a:prstGeom>
        </p:spPr>
      </p:pic>
    </p:spTree>
    <p:extLst>
      <p:ext uri="{BB962C8B-B14F-4D97-AF65-F5344CB8AC3E}">
        <p14:creationId xmlns:p14="http://schemas.microsoft.com/office/powerpoint/2010/main" val="756021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549"/>
        <p:cNvGrpSpPr/>
        <p:nvPr/>
      </p:nvGrpSpPr>
      <p:grpSpPr>
        <a:xfrm>
          <a:off x="0" y="0"/>
          <a:ext cx="0" cy="0"/>
          <a:chOff x="0" y="0"/>
          <a:chExt cx="0" cy="0"/>
        </a:xfrm>
      </p:grpSpPr>
      <p:sp>
        <p:nvSpPr>
          <p:cNvPr id="550" name="Google Shape;550;p65"/>
          <p:cNvSpPr txBox="1">
            <a:spLocks noGrp="1"/>
          </p:cNvSpPr>
          <p:nvPr>
            <p:ph type="title"/>
          </p:nvPr>
        </p:nvSpPr>
        <p:spPr>
          <a:xfrm>
            <a:off x="638881" y="457201"/>
            <a:ext cx="10909640" cy="1832654"/>
          </a:xfrm>
          <a:prstGeom prst="rect">
            <a:avLst/>
          </a:prstGeom>
        </p:spPr>
        <p:txBody>
          <a:bodyPr spcFirstLastPara="1" vert="horz" lIns="91440" tIns="45720" rIns="91440" bIns="45720" rtlCol="0" anchor="b" anchorCtr="0">
            <a:normAutofit fontScale="90000"/>
          </a:bodyPr>
          <a:lstStyle/>
          <a:p>
            <a:pPr algn="ctr"/>
            <a:r>
              <a:rPr lang="en-US" sz="5600" b="1" kern="1200" dirty="0">
                <a:solidFill>
                  <a:schemeClr val="tx1"/>
                </a:solidFill>
                <a:latin typeface="+mj-lt"/>
                <a:ea typeface="+mj-ea"/>
                <a:cs typeface="+mj-cs"/>
              </a:rPr>
              <a:t> </a:t>
            </a:r>
            <a:r>
              <a:rPr lang="en-US" sz="5600" b="1" kern="1200" dirty="0">
                <a:solidFill>
                  <a:schemeClr val="tx1"/>
                </a:solidFill>
                <a:latin typeface="+mn-lt"/>
                <a:ea typeface="+mj-ea"/>
                <a:cs typeface="+mj-cs"/>
              </a:rPr>
              <a:t>Whether Changing Service Methods Can Reduce Food Waste at NLD</a:t>
            </a:r>
          </a:p>
        </p:txBody>
      </p:sp>
      <p:pic>
        <p:nvPicPr>
          <p:cNvPr id="6" name="Picture 5">
            <a:extLst>
              <a:ext uri="{FF2B5EF4-FFF2-40B4-BE49-F238E27FC236}">
                <a16:creationId xmlns:a16="http://schemas.microsoft.com/office/drawing/2014/main" id="{7FD081D2-57F7-E461-6838-F412C17E4977}"/>
              </a:ext>
            </a:extLst>
          </p:cNvPr>
          <p:cNvPicPr>
            <a:picLocks noChangeAspect="1"/>
          </p:cNvPicPr>
          <p:nvPr/>
        </p:nvPicPr>
        <p:blipFill>
          <a:blip r:embed="rId3"/>
          <a:stretch>
            <a:fillRect/>
          </a:stretch>
        </p:blipFill>
        <p:spPr>
          <a:xfrm>
            <a:off x="320040" y="3232023"/>
            <a:ext cx="11548872" cy="2887218"/>
          </a:xfrm>
          <a:prstGeom prst="rect">
            <a:avLst/>
          </a:prstGeom>
        </p:spPr>
      </p:pic>
    </p:spTree>
    <p:extLst>
      <p:ext uri="{BB962C8B-B14F-4D97-AF65-F5344CB8AC3E}">
        <p14:creationId xmlns:p14="http://schemas.microsoft.com/office/powerpoint/2010/main" val="2285196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549"/>
        <p:cNvGrpSpPr/>
        <p:nvPr/>
      </p:nvGrpSpPr>
      <p:grpSpPr>
        <a:xfrm>
          <a:off x="0" y="0"/>
          <a:ext cx="0" cy="0"/>
          <a:chOff x="0" y="0"/>
          <a:chExt cx="0" cy="0"/>
        </a:xfrm>
      </p:grpSpPr>
      <p:sp>
        <p:nvSpPr>
          <p:cNvPr id="550" name="Google Shape;550;p65"/>
          <p:cNvSpPr txBox="1">
            <a:spLocks noGrp="1"/>
          </p:cNvSpPr>
          <p:nvPr>
            <p:ph type="title"/>
          </p:nvPr>
        </p:nvSpPr>
        <p:spPr>
          <a:xfrm>
            <a:off x="838200" y="171162"/>
            <a:ext cx="2840182" cy="2371148"/>
          </a:xfrm>
          <a:prstGeom prst="rect">
            <a:avLst/>
          </a:prstGeom>
        </p:spPr>
        <p:txBody>
          <a:bodyPr spcFirstLastPara="1" vert="horz" lIns="91440" tIns="45720" rIns="91440" bIns="45720" rtlCol="0" anchorCtr="0">
            <a:normAutofit/>
          </a:bodyPr>
          <a:lstStyle/>
          <a:p>
            <a:r>
              <a:rPr lang="en-US" sz="3200" b="1" kern="1200" dirty="0">
                <a:solidFill>
                  <a:srgbClr val="FFFFFF"/>
                </a:solidFill>
                <a:latin typeface="+mn-lt"/>
                <a:ea typeface="+mj-ea"/>
                <a:cs typeface="+mj-cs"/>
              </a:rPr>
              <a:t>Educating Students to Reduce Food Waste</a:t>
            </a:r>
          </a:p>
        </p:txBody>
      </p:sp>
      <p:pic>
        <p:nvPicPr>
          <p:cNvPr id="6" name="Picture 5">
            <a:extLst>
              <a:ext uri="{FF2B5EF4-FFF2-40B4-BE49-F238E27FC236}">
                <a16:creationId xmlns:a16="http://schemas.microsoft.com/office/drawing/2014/main" id="{C6BB7D66-9C4E-F6FE-56EC-4BFA6E4F9E8D}"/>
              </a:ext>
            </a:extLst>
          </p:cNvPr>
          <p:cNvPicPr>
            <a:picLocks noChangeAspect="1"/>
          </p:cNvPicPr>
          <p:nvPr/>
        </p:nvPicPr>
        <p:blipFill>
          <a:blip r:embed="rId3"/>
          <a:stretch>
            <a:fillRect/>
          </a:stretch>
        </p:blipFill>
        <p:spPr>
          <a:xfrm>
            <a:off x="4622498" y="640080"/>
            <a:ext cx="6518406" cy="5578816"/>
          </a:xfrm>
          <a:prstGeom prst="rect">
            <a:avLst/>
          </a:prstGeom>
        </p:spPr>
      </p:pic>
    </p:spTree>
    <p:extLst>
      <p:ext uri="{BB962C8B-B14F-4D97-AF65-F5344CB8AC3E}">
        <p14:creationId xmlns:p14="http://schemas.microsoft.com/office/powerpoint/2010/main" val="30251770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549"/>
        <p:cNvGrpSpPr/>
        <p:nvPr/>
      </p:nvGrpSpPr>
      <p:grpSpPr>
        <a:xfrm>
          <a:off x="0" y="0"/>
          <a:ext cx="0" cy="0"/>
          <a:chOff x="0" y="0"/>
          <a:chExt cx="0" cy="0"/>
        </a:xfrm>
      </p:grpSpPr>
      <p:sp>
        <p:nvSpPr>
          <p:cNvPr id="550" name="Google Shape;550;p65"/>
          <p:cNvSpPr txBox="1">
            <a:spLocks noGrp="1"/>
          </p:cNvSpPr>
          <p:nvPr>
            <p:ph type="title"/>
          </p:nvPr>
        </p:nvSpPr>
        <p:spPr>
          <a:xfrm>
            <a:off x="838200" y="184805"/>
            <a:ext cx="10515600" cy="1505883"/>
          </a:xfrm>
          <a:prstGeom prst="rect">
            <a:avLst/>
          </a:prstGeom>
        </p:spPr>
        <p:txBody>
          <a:bodyPr spcFirstLastPara="1" vert="horz" lIns="91440" tIns="45720" rIns="91440" bIns="45720" rtlCol="0" anchor="ctr" anchorCtr="0">
            <a:normAutofit/>
          </a:bodyPr>
          <a:lstStyle/>
          <a:p>
            <a:pPr algn="ctr"/>
            <a:r>
              <a:rPr lang="en-US" sz="4800" b="1" kern="1200" dirty="0">
                <a:latin typeface="+mn-lt"/>
                <a:ea typeface="+mj-ea"/>
                <a:cs typeface="+mj-cs"/>
              </a:rPr>
              <a:t>Not Pre-including Toppings to Reduce Food Waste</a:t>
            </a:r>
          </a:p>
        </p:txBody>
      </p:sp>
      <p:pic>
        <p:nvPicPr>
          <p:cNvPr id="3" name="Picture 2">
            <a:extLst>
              <a:ext uri="{FF2B5EF4-FFF2-40B4-BE49-F238E27FC236}">
                <a16:creationId xmlns:a16="http://schemas.microsoft.com/office/drawing/2014/main" id="{1DB2F22E-0285-4470-78D5-2720F08CBEC1}"/>
              </a:ext>
            </a:extLst>
          </p:cNvPr>
          <p:cNvPicPr>
            <a:picLocks noChangeAspect="1"/>
          </p:cNvPicPr>
          <p:nvPr/>
        </p:nvPicPr>
        <p:blipFill>
          <a:blip r:embed="rId3"/>
          <a:stretch>
            <a:fillRect/>
          </a:stretch>
        </p:blipFill>
        <p:spPr>
          <a:xfrm>
            <a:off x="838200" y="2191460"/>
            <a:ext cx="10512547" cy="4209340"/>
          </a:xfrm>
          <a:prstGeom prst="rect">
            <a:avLst/>
          </a:prstGeom>
        </p:spPr>
      </p:pic>
    </p:spTree>
    <p:extLst>
      <p:ext uri="{BB962C8B-B14F-4D97-AF65-F5344CB8AC3E}">
        <p14:creationId xmlns:p14="http://schemas.microsoft.com/office/powerpoint/2010/main" val="3991608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549"/>
        <p:cNvGrpSpPr/>
        <p:nvPr/>
      </p:nvGrpSpPr>
      <p:grpSpPr>
        <a:xfrm>
          <a:off x="0" y="0"/>
          <a:ext cx="0" cy="0"/>
          <a:chOff x="0" y="0"/>
          <a:chExt cx="0" cy="0"/>
        </a:xfrm>
      </p:grpSpPr>
      <p:sp>
        <p:nvSpPr>
          <p:cNvPr id="550" name="Google Shape;550;p65"/>
          <p:cNvSpPr txBox="1">
            <a:spLocks noGrp="1"/>
          </p:cNvSpPr>
          <p:nvPr>
            <p:ph type="title"/>
          </p:nvPr>
        </p:nvSpPr>
        <p:spPr>
          <a:xfrm>
            <a:off x="838200" y="184805"/>
            <a:ext cx="10515600" cy="1505883"/>
          </a:xfrm>
          <a:prstGeom prst="rect">
            <a:avLst/>
          </a:prstGeom>
        </p:spPr>
        <p:txBody>
          <a:bodyPr spcFirstLastPara="1" vert="horz" lIns="91440" tIns="45720" rIns="91440" bIns="45720" rtlCol="0" anchor="ctr" anchorCtr="0">
            <a:normAutofit/>
          </a:bodyPr>
          <a:lstStyle/>
          <a:p>
            <a:pPr algn="ctr"/>
            <a:r>
              <a:rPr lang="en-US" sz="4800" b="1" kern="1200" dirty="0">
                <a:latin typeface="+mn-lt"/>
                <a:ea typeface="+mj-ea"/>
                <a:cs typeface="+mj-cs"/>
              </a:rPr>
              <a:t>Changing To Prepare-As-Needed Topping Preparation to Reduce Food Waste</a:t>
            </a:r>
          </a:p>
        </p:txBody>
      </p:sp>
      <p:pic>
        <p:nvPicPr>
          <p:cNvPr id="4" name="Picture 3">
            <a:extLst>
              <a:ext uri="{FF2B5EF4-FFF2-40B4-BE49-F238E27FC236}">
                <a16:creationId xmlns:a16="http://schemas.microsoft.com/office/drawing/2014/main" id="{44CA4C25-3A32-779D-CB21-6231162A22FC}"/>
              </a:ext>
            </a:extLst>
          </p:cNvPr>
          <p:cNvPicPr>
            <a:picLocks noChangeAspect="1"/>
          </p:cNvPicPr>
          <p:nvPr/>
        </p:nvPicPr>
        <p:blipFill>
          <a:blip r:embed="rId3"/>
          <a:stretch>
            <a:fillRect/>
          </a:stretch>
        </p:blipFill>
        <p:spPr>
          <a:xfrm>
            <a:off x="622579" y="2036065"/>
            <a:ext cx="10947630" cy="4364736"/>
          </a:xfrm>
          <a:prstGeom prst="rect">
            <a:avLst/>
          </a:prstGeom>
        </p:spPr>
      </p:pic>
    </p:spTree>
    <p:extLst>
      <p:ext uri="{BB962C8B-B14F-4D97-AF65-F5344CB8AC3E}">
        <p14:creationId xmlns:p14="http://schemas.microsoft.com/office/powerpoint/2010/main" val="33253438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549"/>
        <p:cNvGrpSpPr/>
        <p:nvPr/>
      </p:nvGrpSpPr>
      <p:grpSpPr>
        <a:xfrm>
          <a:off x="0" y="0"/>
          <a:ext cx="0" cy="0"/>
          <a:chOff x="0" y="0"/>
          <a:chExt cx="0" cy="0"/>
        </a:xfrm>
      </p:grpSpPr>
      <p:sp>
        <p:nvSpPr>
          <p:cNvPr id="550" name="Google Shape;550;p65"/>
          <p:cNvSpPr txBox="1">
            <a:spLocks noGrp="1"/>
          </p:cNvSpPr>
          <p:nvPr>
            <p:ph type="title"/>
          </p:nvPr>
        </p:nvSpPr>
        <p:spPr>
          <a:xfrm>
            <a:off x="477981" y="1122363"/>
            <a:ext cx="4023360" cy="3204134"/>
          </a:xfrm>
          <a:prstGeom prst="rect">
            <a:avLst/>
          </a:prstGeom>
        </p:spPr>
        <p:txBody>
          <a:bodyPr spcFirstLastPara="1" vert="horz" lIns="91440" tIns="45720" rIns="91440" bIns="45720" rtlCol="0" anchor="b" anchorCtr="0">
            <a:normAutofit/>
          </a:bodyPr>
          <a:lstStyle/>
          <a:p>
            <a:r>
              <a:rPr lang="en-US" b="1" kern="1200" dirty="0">
                <a:solidFill>
                  <a:schemeClr val="tx1"/>
                </a:solidFill>
                <a:latin typeface="+mn-lt"/>
                <a:ea typeface="+mj-ea"/>
                <a:cs typeface="+mj-cs"/>
              </a:rPr>
              <a:t>Implementing Reusable Containers to Reduce Food Waste</a:t>
            </a:r>
          </a:p>
        </p:txBody>
      </p:sp>
      <p:pic>
        <p:nvPicPr>
          <p:cNvPr id="3" name="Picture 2">
            <a:extLst>
              <a:ext uri="{FF2B5EF4-FFF2-40B4-BE49-F238E27FC236}">
                <a16:creationId xmlns:a16="http://schemas.microsoft.com/office/drawing/2014/main" id="{ADB8592D-547A-5AA5-0208-14677DD48623}"/>
              </a:ext>
            </a:extLst>
          </p:cNvPr>
          <p:cNvPicPr>
            <a:picLocks noChangeAspect="1"/>
          </p:cNvPicPr>
          <p:nvPr/>
        </p:nvPicPr>
        <p:blipFill>
          <a:blip r:embed="rId3"/>
          <a:stretch>
            <a:fillRect/>
          </a:stretch>
        </p:blipFill>
        <p:spPr>
          <a:xfrm>
            <a:off x="4936741" y="1030170"/>
            <a:ext cx="6886451" cy="4992677"/>
          </a:xfrm>
          <a:prstGeom prst="rect">
            <a:avLst/>
          </a:prstGeom>
        </p:spPr>
      </p:pic>
    </p:spTree>
    <p:extLst>
      <p:ext uri="{BB962C8B-B14F-4D97-AF65-F5344CB8AC3E}">
        <p14:creationId xmlns:p14="http://schemas.microsoft.com/office/powerpoint/2010/main" val="26004045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549"/>
        <p:cNvGrpSpPr/>
        <p:nvPr/>
      </p:nvGrpSpPr>
      <p:grpSpPr>
        <a:xfrm>
          <a:off x="0" y="0"/>
          <a:ext cx="0" cy="0"/>
          <a:chOff x="0" y="0"/>
          <a:chExt cx="0" cy="0"/>
        </a:xfrm>
      </p:grpSpPr>
      <p:sp>
        <p:nvSpPr>
          <p:cNvPr id="550" name="Google Shape;550;p65"/>
          <p:cNvSpPr txBox="1">
            <a:spLocks noGrp="1"/>
          </p:cNvSpPr>
          <p:nvPr>
            <p:ph type="title"/>
          </p:nvPr>
        </p:nvSpPr>
        <p:spPr>
          <a:xfrm>
            <a:off x="796925" y="774192"/>
            <a:ext cx="10182733" cy="713311"/>
          </a:xfrm>
          <a:prstGeom prst="rect">
            <a:avLst/>
          </a:prstGeom>
        </p:spPr>
        <p:txBody>
          <a:bodyPr spcFirstLastPara="1" vert="horz" lIns="91440" tIns="45720" rIns="91440" bIns="45720" rtlCol="0" anchor="b" anchorCtr="0">
            <a:noAutofit/>
          </a:bodyPr>
          <a:lstStyle/>
          <a:p>
            <a:pPr algn="ctr"/>
            <a:r>
              <a:rPr lang="en-US" b="1" kern="1200" dirty="0">
                <a:solidFill>
                  <a:schemeClr val="tx1"/>
                </a:solidFill>
                <a:latin typeface="+mn-lt"/>
                <a:ea typeface="+mj-ea"/>
                <a:cs typeface="+mj-cs"/>
              </a:rPr>
              <a:t>Implementing More Self-serve Stations to Reduce Food Waste</a:t>
            </a:r>
          </a:p>
        </p:txBody>
      </p:sp>
      <p:pic>
        <p:nvPicPr>
          <p:cNvPr id="3" name="Picture 2">
            <a:extLst>
              <a:ext uri="{FF2B5EF4-FFF2-40B4-BE49-F238E27FC236}">
                <a16:creationId xmlns:a16="http://schemas.microsoft.com/office/drawing/2014/main" id="{A1DAFE8F-A3E6-4CC1-7D3D-C116A63887A8}"/>
              </a:ext>
            </a:extLst>
          </p:cNvPr>
          <p:cNvPicPr>
            <a:picLocks noChangeAspect="1"/>
          </p:cNvPicPr>
          <p:nvPr/>
        </p:nvPicPr>
        <p:blipFill>
          <a:blip r:embed="rId3"/>
          <a:stretch>
            <a:fillRect/>
          </a:stretch>
        </p:blipFill>
        <p:spPr>
          <a:xfrm>
            <a:off x="796925" y="2161335"/>
            <a:ext cx="10621869" cy="3922473"/>
          </a:xfrm>
          <a:prstGeom prst="rect">
            <a:avLst/>
          </a:prstGeom>
        </p:spPr>
      </p:pic>
      <p:sp>
        <p:nvSpPr>
          <p:cNvPr id="6" name="TextBox 5">
            <a:extLst>
              <a:ext uri="{FF2B5EF4-FFF2-40B4-BE49-F238E27FC236}">
                <a16:creationId xmlns:a16="http://schemas.microsoft.com/office/drawing/2014/main" id="{5E2F91E7-03FA-842E-0B64-DD9FEE3570AD}"/>
              </a:ext>
            </a:extLst>
          </p:cNvPr>
          <p:cNvSpPr txBox="1"/>
          <p:nvPr/>
        </p:nvSpPr>
        <p:spPr>
          <a:xfrm>
            <a:off x="6827317" y="2263680"/>
            <a:ext cx="4354803" cy="1754326"/>
          </a:xfrm>
          <a:prstGeom prst="rect">
            <a:avLst/>
          </a:prstGeom>
          <a:noFill/>
        </p:spPr>
        <p:txBody>
          <a:bodyPr wrap="square">
            <a:spAutoFit/>
          </a:bodyPr>
          <a:lstStyle/>
          <a:p>
            <a:pPr marL="285750" indent="-285750">
              <a:buFont typeface="Arial" panose="020B0604020202020204" pitchFamily="34" charset="0"/>
              <a:buChar char="•"/>
            </a:pPr>
            <a:r>
              <a:rPr lang="en-US" b="1" dirty="0"/>
              <a:t>Pre-plated items</a:t>
            </a:r>
            <a:r>
              <a:rPr lang="en-US" dirty="0"/>
              <a:t>:</a:t>
            </a:r>
          </a:p>
          <a:p>
            <a:pPr marL="628650" indent="-287338">
              <a:buFont typeface="Arial" panose="020B0604020202020204" pitchFamily="34" charset="0"/>
              <a:buChar char="•"/>
            </a:pPr>
            <a:r>
              <a:rPr lang="en-US" dirty="0"/>
              <a:t>Get cold and dry faster</a:t>
            </a:r>
          </a:p>
          <a:p>
            <a:pPr marL="628650" indent="-287338">
              <a:buFont typeface="Arial" panose="020B0604020202020204" pitchFamily="34" charset="0"/>
              <a:buChar char="•"/>
            </a:pPr>
            <a:r>
              <a:rPr lang="en-US" dirty="0"/>
              <a:t>Limits students to items they are familiar with</a:t>
            </a:r>
          </a:p>
          <a:p>
            <a:pPr marL="628650" indent="-287338">
              <a:buFont typeface="Arial" panose="020B0604020202020204" pitchFamily="34" charset="0"/>
              <a:buChar char="•"/>
            </a:pPr>
            <a:r>
              <a:rPr lang="en-US" dirty="0"/>
              <a:t>Risk of poor food quality</a:t>
            </a:r>
          </a:p>
          <a:p>
            <a:pPr marL="628650" indent="-287338">
              <a:buFont typeface="Arial" panose="020B0604020202020204" pitchFamily="34" charset="0"/>
              <a:buChar char="•"/>
            </a:pPr>
            <a:r>
              <a:rPr lang="en-US" dirty="0"/>
              <a:t>Portion sizes are often excessive</a:t>
            </a:r>
          </a:p>
        </p:txBody>
      </p:sp>
    </p:spTree>
    <p:extLst>
      <p:ext uri="{BB962C8B-B14F-4D97-AF65-F5344CB8AC3E}">
        <p14:creationId xmlns:p14="http://schemas.microsoft.com/office/powerpoint/2010/main" val="357291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50"/>
                                        </p:tgtEl>
                                        <p:attrNameLst>
                                          <p:attrName>style.visibility</p:attrName>
                                        </p:attrNameLst>
                                      </p:cBhvr>
                                      <p:to>
                                        <p:strVal val="visible"/>
                                      </p:to>
                                    </p:set>
                                    <p:animEffect transition="in" filter="fade">
                                      <p:cBhvr>
                                        <p:cTn id="12" dur="1000"/>
                                        <p:tgtEl>
                                          <p:spTgt spid="550"/>
                                        </p:tgtEl>
                                      </p:cBhvr>
                                    </p:animEffect>
                                    <p:anim calcmode="lin" valueType="num">
                                      <p:cBhvr>
                                        <p:cTn id="13" dur="1000" fill="hold"/>
                                        <p:tgtEl>
                                          <p:spTgt spid="550"/>
                                        </p:tgtEl>
                                        <p:attrNameLst>
                                          <p:attrName>ppt_x</p:attrName>
                                        </p:attrNameLst>
                                      </p:cBhvr>
                                      <p:tavLst>
                                        <p:tav tm="0">
                                          <p:val>
                                            <p:strVal val="#ppt_x"/>
                                          </p:val>
                                        </p:tav>
                                        <p:tav tm="100000">
                                          <p:val>
                                            <p:strVal val="#ppt_x"/>
                                          </p:val>
                                        </p:tav>
                                      </p:tavLst>
                                    </p:anim>
                                    <p:anim calcmode="lin" valueType="num">
                                      <p:cBhvr>
                                        <p:cTn id="14" dur="1000" fill="hold"/>
                                        <p:tgtEl>
                                          <p:spTgt spid="5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0"/>
        <p:cNvGrpSpPr/>
        <p:nvPr/>
      </p:nvGrpSpPr>
      <p:grpSpPr>
        <a:xfrm>
          <a:off x="0" y="0"/>
          <a:ext cx="0" cy="0"/>
          <a:chOff x="0" y="0"/>
          <a:chExt cx="0" cy="0"/>
        </a:xfrm>
      </p:grpSpPr>
      <p:sp>
        <p:nvSpPr>
          <p:cNvPr id="611" name="Google Shape;611;p74"/>
          <p:cNvSpPr txBox="1">
            <a:spLocks noGrp="1"/>
          </p:cNvSpPr>
          <p:nvPr>
            <p:ph type="title"/>
          </p:nvPr>
        </p:nvSpPr>
        <p:spPr>
          <a:xfrm>
            <a:off x="819591" y="1206089"/>
            <a:ext cx="10506456" cy="1919141"/>
          </a:xfrm>
          <a:prstGeom prst="rect">
            <a:avLst/>
          </a:prstGeom>
        </p:spPr>
        <p:txBody>
          <a:bodyPr spcFirstLastPara="1" vert="horz" lIns="91440" tIns="45720" rIns="91440" bIns="45720" rtlCol="0" anchor="b" anchorCtr="0">
            <a:normAutofit/>
          </a:bodyPr>
          <a:lstStyle/>
          <a:p>
            <a:pPr algn="l">
              <a:spcBef>
                <a:spcPct val="0"/>
              </a:spcBef>
            </a:pPr>
            <a:r>
              <a:rPr lang="en-US" sz="5000" b="1" kern="1200" dirty="0">
                <a:solidFill>
                  <a:schemeClr val="tx1"/>
                </a:solidFill>
                <a:latin typeface="+mn-lt"/>
                <a:ea typeface="+mj-ea"/>
                <a:cs typeface="+mj-cs"/>
              </a:rPr>
              <a:t>Conclusions</a:t>
            </a:r>
            <a:br>
              <a:rPr lang="en-US" sz="5000" b="1" kern="1200" dirty="0">
                <a:solidFill>
                  <a:schemeClr val="tx1"/>
                </a:solidFill>
                <a:latin typeface="+mn-lt"/>
                <a:ea typeface="+mj-ea"/>
                <a:cs typeface="+mj-cs"/>
              </a:rPr>
            </a:br>
            <a:endParaRPr lang="en-US" sz="5000" b="1" kern="1200" dirty="0">
              <a:solidFill>
                <a:schemeClr val="tx1"/>
              </a:solidFill>
              <a:latin typeface="+mn-lt"/>
              <a:ea typeface="+mj-ea"/>
              <a:cs typeface="+mj-cs"/>
            </a:endParaRPr>
          </a:p>
        </p:txBody>
      </p:sp>
      <p:sp>
        <p:nvSpPr>
          <p:cNvPr id="612" name="Google Shape;612;p74"/>
          <p:cNvSpPr txBox="1"/>
          <p:nvPr/>
        </p:nvSpPr>
        <p:spPr>
          <a:xfrm>
            <a:off x="841248" y="3337269"/>
            <a:ext cx="10509504" cy="2905686"/>
          </a:xfrm>
          <a:prstGeom prst="rect">
            <a:avLst/>
          </a:prstGeom>
        </p:spPr>
        <p:txBody>
          <a:bodyPr spcFirstLastPara="1" vert="horz" lIns="91440" tIns="45720" rIns="91440" bIns="45720" rtlCol="0" anchorCtr="0">
            <a:normAutofit/>
          </a:bodyPr>
          <a:lstStyle/>
          <a:p>
            <a:pPr marL="489140" indent="-228600" defTabSz="914400">
              <a:lnSpc>
                <a:spcPct val="90000"/>
              </a:lnSpc>
              <a:buClr>
                <a:schemeClr val="dk2"/>
              </a:buClr>
              <a:buSzPts val="1700"/>
              <a:buFont typeface="Arial" panose="020B0604020202020204" pitchFamily="34" charset="0"/>
              <a:buChar char="•"/>
            </a:pPr>
            <a:r>
              <a:rPr lang="en-US" sz="2200" dirty="0">
                <a:sym typeface="Montserrat"/>
              </a:rPr>
              <a:t>NMU to adopt several measures to address food waste</a:t>
            </a:r>
          </a:p>
          <a:p>
            <a:pPr marL="1023938" indent="-228600" defTabSz="914400">
              <a:lnSpc>
                <a:spcPct val="90000"/>
              </a:lnSpc>
              <a:buClr>
                <a:schemeClr val="dk2"/>
              </a:buClr>
              <a:buSzPts val="1700"/>
              <a:buFont typeface="Arial" panose="020B0604020202020204" pitchFamily="34" charset="0"/>
              <a:buChar char="•"/>
            </a:pPr>
            <a:r>
              <a:rPr lang="en-US" sz="2200" dirty="0">
                <a:sym typeface="Montserrat"/>
              </a:rPr>
              <a:t>Food quality and variety improvements </a:t>
            </a:r>
          </a:p>
          <a:p>
            <a:pPr marL="1023938" indent="-228600" defTabSz="914400">
              <a:lnSpc>
                <a:spcPct val="90000"/>
              </a:lnSpc>
              <a:buClr>
                <a:schemeClr val="dk2"/>
              </a:buClr>
              <a:buSzPts val="1700"/>
              <a:buFont typeface="Arial" panose="020B0604020202020204" pitchFamily="34" charset="0"/>
              <a:buChar char="•"/>
            </a:pPr>
            <a:r>
              <a:rPr lang="en-US" sz="2200" dirty="0">
                <a:sym typeface="Montserrat"/>
              </a:rPr>
              <a:t>Switch from pre-plated meals  to buffet-style service</a:t>
            </a:r>
          </a:p>
          <a:p>
            <a:pPr marL="1023938" indent="-228600" defTabSz="914400">
              <a:lnSpc>
                <a:spcPct val="90000"/>
              </a:lnSpc>
              <a:buClr>
                <a:schemeClr val="dk2"/>
              </a:buClr>
              <a:buSzPts val="1700"/>
              <a:buFont typeface="Arial" panose="020B0604020202020204" pitchFamily="34" charset="0"/>
              <a:buChar char="•"/>
            </a:pPr>
            <a:r>
              <a:rPr lang="en-US" sz="2200" dirty="0">
                <a:sym typeface="Montserrat"/>
              </a:rPr>
              <a:t>Introduce reusable container program for takeout </a:t>
            </a:r>
          </a:p>
          <a:p>
            <a:pPr marL="1023938" indent="-228600" defTabSz="914400">
              <a:lnSpc>
                <a:spcPct val="90000"/>
              </a:lnSpc>
              <a:buClr>
                <a:schemeClr val="dk2"/>
              </a:buClr>
              <a:buSzPts val="1700"/>
              <a:buFont typeface="Arial" panose="020B0604020202020204" pitchFamily="34" charset="0"/>
              <a:buChar char="•"/>
            </a:pPr>
            <a:r>
              <a:rPr lang="en-US" sz="2200" dirty="0">
                <a:sym typeface="Montserrat"/>
              </a:rPr>
              <a:t>Integrate waste management education into the curriculum</a:t>
            </a:r>
          </a:p>
          <a:p>
            <a:pPr marL="1023938" indent="-228600" defTabSz="914400">
              <a:lnSpc>
                <a:spcPct val="90000"/>
              </a:lnSpc>
              <a:buClr>
                <a:schemeClr val="dk2"/>
              </a:buClr>
              <a:buSzPts val="1700"/>
              <a:buFont typeface="Arial" panose="020B0604020202020204" pitchFamily="34" charset="0"/>
              <a:buChar char="•"/>
            </a:pPr>
            <a:r>
              <a:rPr lang="en-US" sz="2200" dirty="0">
                <a:sym typeface="Montserrat"/>
              </a:rPr>
              <a:t>Move away from no-carryout dining practices to more flexible and sustainable options</a:t>
            </a:r>
          </a:p>
          <a:p>
            <a:pPr marL="1023938" indent="-228600" defTabSz="914400">
              <a:lnSpc>
                <a:spcPct val="90000"/>
              </a:lnSpc>
              <a:buClr>
                <a:schemeClr val="dk2"/>
              </a:buClr>
              <a:buSzPts val="1700"/>
              <a:buFont typeface="Arial" panose="020B0604020202020204" pitchFamily="34" charset="0"/>
              <a:buChar char="•"/>
            </a:pPr>
            <a:r>
              <a:rPr lang="en-US" sz="2200" dirty="0">
                <a:sym typeface="Montserrat"/>
              </a:rPr>
              <a:t>Food waste reduction education and integration into the curriculum</a:t>
            </a:r>
          </a:p>
          <a:p>
            <a:pPr marL="1023938" indent="-228600" defTabSz="914400">
              <a:lnSpc>
                <a:spcPct val="90000"/>
              </a:lnSpc>
              <a:buClr>
                <a:schemeClr val="dk2"/>
              </a:buClr>
              <a:buSzPts val="1700"/>
              <a:buFont typeface="Arial" panose="020B0604020202020204" pitchFamily="34" charset="0"/>
              <a:buChar char="•"/>
            </a:pPr>
            <a:endParaRPr lang="en-US" sz="2200" dirty="0">
              <a:sym typeface="Montserrat"/>
            </a:endParaRPr>
          </a:p>
          <a:p>
            <a:pPr marL="489140" indent="-228600" defTabSz="914400">
              <a:lnSpc>
                <a:spcPct val="90000"/>
              </a:lnSpc>
              <a:buClr>
                <a:schemeClr val="dk2"/>
              </a:buClr>
              <a:buSzPts val="1700"/>
              <a:buFont typeface="Arial" panose="020B0604020202020204" pitchFamily="34" charset="0"/>
              <a:buChar char="•"/>
            </a:pPr>
            <a:endParaRPr lang="en-US" sz="2200" dirty="0">
              <a:sym typeface="Montserrat"/>
            </a:endParaRPr>
          </a:p>
          <a:p>
            <a:pPr marL="554172" indent="-228600" defTabSz="914400">
              <a:lnSpc>
                <a:spcPct val="90000"/>
              </a:lnSpc>
              <a:spcBef>
                <a:spcPts val="1455"/>
              </a:spcBef>
              <a:buFont typeface="Arial" panose="020B0604020202020204" pitchFamily="34" charset="0"/>
              <a:buChar char="•"/>
            </a:pPr>
            <a:endParaRPr lang="en-US" sz="2200" dirty="0">
              <a:sym typeface="Montserrat"/>
            </a:endParaRPr>
          </a:p>
        </p:txBody>
      </p:sp>
    </p:spTree>
    <p:extLst>
      <p:ext uri="{BB962C8B-B14F-4D97-AF65-F5344CB8AC3E}">
        <p14:creationId xmlns:p14="http://schemas.microsoft.com/office/powerpoint/2010/main" val="7175056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6"/>
        <p:cNvGrpSpPr/>
        <p:nvPr/>
      </p:nvGrpSpPr>
      <p:grpSpPr>
        <a:xfrm>
          <a:off x="0" y="0"/>
          <a:ext cx="0" cy="0"/>
          <a:chOff x="0" y="0"/>
          <a:chExt cx="0" cy="0"/>
        </a:xfrm>
      </p:grpSpPr>
      <p:sp useBgFill="1">
        <p:nvSpPr>
          <p:cNvPr id="622" name="Rectangle 621">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624" name="Rectangle 623">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617" name="Google Shape;617;p75"/>
          <p:cNvSpPr txBox="1">
            <a:spLocks noGrp="1"/>
          </p:cNvSpPr>
          <p:nvPr>
            <p:ph type="title"/>
          </p:nvPr>
        </p:nvSpPr>
        <p:spPr>
          <a:xfrm>
            <a:off x="1804988" y="1442172"/>
            <a:ext cx="8582025" cy="2177328"/>
          </a:xfrm>
          <a:prstGeom prst="rect">
            <a:avLst/>
          </a:prstGeom>
        </p:spPr>
        <p:txBody>
          <a:bodyPr spcFirstLastPara="1" vert="horz" lIns="91440" tIns="45720" rIns="91440" bIns="45720" rtlCol="0" anchor="ctr" anchorCtr="0">
            <a:normAutofit/>
          </a:bodyPr>
          <a:lstStyle/>
          <a:p>
            <a:pPr>
              <a:spcBef>
                <a:spcPct val="0"/>
              </a:spcBef>
            </a:pPr>
            <a:r>
              <a:rPr lang="en-US" sz="6600" b="1" kern="1200" dirty="0">
                <a:solidFill>
                  <a:schemeClr val="tx1"/>
                </a:solidFill>
                <a:latin typeface="+mn-lt"/>
                <a:ea typeface="+mj-ea"/>
                <a:cs typeface="+mj-cs"/>
              </a:rPr>
              <a:t>Thank You REI MSU for Your Funding Support</a:t>
            </a:r>
          </a:p>
        </p:txBody>
      </p:sp>
      <p:sp>
        <p:nvSpPr>
          <p:cNvPr id="626" name="Rectangle: Rounded Corners 625">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00111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6"/>
        <p:cNvGrpSpPr/>
        <p:nvPr/>
      </p:nvGrpSpPr>
      <p:grpSpPr>
        <a:xfrm>
          <a:off x="0" y="0"/>
          <a:ext cx="0" cy="0"/>
          <a:chOff x="0" y="0"/>
          <a:chExt cx="0" cy="0"/>
        </a:xfrm>
      </p:grpSpPr>
      <p:sp>
        <p:nvSpPr>
          <p:cNvPr id="617" name="Google Shape;617;p75"/>
          <p:cNvSpPr txBox="1">
            <a:spLocks noGrp="1"/>
          </p:cNvSpPr>
          <p:nvPr>
            <p:ph type="title"/>
          </p:nvPr>
        </p:nvSpPr>
        <p:spPr>
          <a:xfrm>
            <a:off x="1804988" y="1442172"/>
            <a:ext cx="8582025" cy="2177328"/>
          </a:xfrm>
          <a:prstGeom prst="rect">
            <a:avLst/>
          </a:prstGeom>
        </p:spPr>
        <p:txBody>
          <a:bodyPr spcFirstLastPara="1" vert="horz" lIns="91440" tIns="45720" rIns="91440" bIns="45720" rtlCol="0" anchor="ctr" anchorCtr="0">
            <a:normAutofit/>
          </a:bodyPr>
          <a:lstStyle/>
          <a:p>
            <a:pPr>
              <a:spcBef>
                <a:spcPct val="0"/>
              </a:spcBef>
            </a:pPr>
            <a:r>
              <a:rPr lang="en-US" sz="6600" b="1" kern="1200" dirty="0">
                <a:solidFill>
                  <a:schemeClr val="tx1"/>
                </a:solidFill>
                <a:latin typeface="+mn-lt"/>
                <a:ea typeface="+mj-ea"/>
                <a:cs typeface="+mj-cs"/>
              </a:rPr>
              <a:t>Thank You</a:t>
            </a:r>
          </a:p>
        </p:txBody>
      </p:sp>
    </p:spTree>
    <p:extLst>
      <p:ext uri="{BB962C8B-B14F-4D97-AF65-F5344CB8AC3E}">
        <p14:creationId xmlns:p14="http://schemas.microsoft.com/office/powerpoint/2010/main" val="95196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54000" y="1644233"/>
            <a:ext cx="5393600" cy="1976400"/>
          </a:xfrm>
        </p:spPr>
        <p:txBody>
          <a:bodyPr spcFirstLastPara="1" vert="horz" wrap="square" lIns="121900" tIns="121900" rIns="121900" bIns="121900" rtlCol="0" anchor="b" anchorCtr="0">
            <a:normAutofit/>
          </a:bodyPr>
          <a:lstStyle/>
          <a:p>
            <a:r>
              <a:rPr lang="en-US" b="1" dirty="0">
                <a:latin typeface="+mn-lt"/>
              </a:rPr>
              <a:t>Problem Statement</a:t>
            </a:r>
          </a:p>
        </p:txBody>
      </p:sp>
      <p:sp>
        <p:nvSpPr>
          <p:cNvPr id="61" name="Google Shape;61;p14"/>
          <p:cNvSpPr txBox="1">
            <a:spLocks noGrp="1"/>
          </p:cNvSpPr>
          <p:nvPr>
            <p:ph type="body" idx="2"/>
          </p:nvPr>
        </p:nvSpPr>
        <p:spPr>
          <a:xfrm>
            <a:off x="6586000" y="965433"/>
            <a:ext cx="5116000" cy="4926800"/>
          </a:xfrm>
        </p:spPr>
        <p:txBody>
          <a:bodyPr spcFirstLastPara="1" vert="horz" wrap="square" lIns="121900" tIns="121900" rIns="121900" bIns="121900" rtlCol="0" anchor="ctr" anchorCtr="0">
            <a:normAutofit/>
          </a:bodyPr>
          <a:lstStyle/>
          <a:p>
            <a:pPr indent="-440256">
              <a:spcAft>
                <a:spcPts val="800"/>
              </a:spcAft>
              <a:buClr>
                <a:srgbClr val="000000"/>
              </a:buClr>
              <a:buSzPts val="1600"/>
              <a:buFont typeface="Roboto Slab"/>
              <a:buChar char="●"/>
            </a:pPr>
            <a:r>
              <a:rPr lang="en-US" dirty="0">
                <a:solidFill>
                  <a:schemeClr val="tx1"/>
                </a:solidFill>
              </a:rPr>
              <a:t>Explore plastic consumption and recycling habits of Marquette County residents </a:t>
            </a:r>
          </a:p>
          <a:p>
            <a:pPr indent="-440256">
              <a:spcAft>
                <a:spcPts val="800"/>
              </a:spcAft>
              <a:buClr>
                <a:srgbClr val="000000"/>
              </a:buClr>
              <a:buSzPts val="1600"/>
              <a:buFont typeface="Roboto Slab"/>
              <a:buChar char="●"/>
            </a:pPr>
            <a:endParaRPr lang="en-US" dirty="0">
              <a:solidFill>
                <a:schemeClr val="tx1"/>
              </a:solidFill>
            </a:endParaRPr>
          </a:p>
          <a:p>
            <a:pPr indent="-440256">
              <a:spcAft>
                <a:spcPts val="800"/>
              </a:spcAft>
              <a:buClr>
                <a:srgbClr val="000000"/>
              </a:buClr>
              <a:buSzPts val="1600"/>
              <a:buFont typeface="Roboto Slab"/>
              <a:buChar char="●"/>
            </a:pPr>
            <a:r>
              <a:rPr lang="en-US" dirty="0">
                <a:solidFill>
                  <a:schemeClr val="tx1"/>
                </a:solidFill>
              </a:rPr>
              <a:t>Explore residents’ thoughts on impediments to switching from excessive plastic consumption to more sustainable materials </a:t>
            </a:r>
          </a:p>
        </p:txBody>
      </p:sp>
    </p:spTree>
    <p:extLst>
      <p:ext uri="{BB962C8B-B14F-4D97-AF65-F5344CB8AC3E}">
        <p14:creationId xmlns:p14="http://schemas.microsoft.com/office/powerpoint/2010/main" val="983419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5"/>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Google Shape;66;p15"/>
          <p:cNvSpPr txBox="1">
            <a:spLocks noGrp="1"/>
          </p:cNvSpPr>
          <p:nvPr>
            <p:ph type="title"/>
          </p:nvPr>
        </p:nvSpPr>
        <p:spPr>
          <a:xfrm>
            <a:off x="841248" y="426720"/>
            <a:ext cx="10506456" cy="1919141"/>
          </a:xfrm>
        </p:spPr>
        <p:txBody>
          <a:bodyPr spcFirstLastPara="1" vert="horz" lIns="91440" tIns="45720" rIns="91440" bIns="45720" rtlCol="0" anchor="b" anchorCtr="0">
            <a:normAutofit/>
          </a:bodyPr>
          <a:lstStyle/>
          <a:p>
            <a:r>
              <a:rPr lang="en-US" sz="6000" b="1" kern="1200" dirty="0">
                <a:solidFill>
                  <a:schemeClr val="tx1"/>
                </a:solidFill>
                <a:latin typeface="+mn-lt"/>
                <a:ea typeface="+mj-ea"/>
                <a:cs typeface="+mj-cs"/>
              </a:rPr>
              <a:t>Data Collection</a:t>
            </a:r>
          </a:p>
        </p:txBody>
      </p:sp>
      <p:sp>
        <p:nvSpPr>
          <p:cNvPr id="85" name="Rectangle 84">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87" name="Rectangle 8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67" name="Google Shape;67;p15"/>
          <p:cNvSpPr txBox="1">
            <a:spLocks noGrp="1"/>
          </p:cNvSpPr>
          <p:nvPr>
            <p:ph type="body" idx="4294967295"/>
          </p:nvPr>
        </p:nvSpPr>
        <p:spPr>
          <a:xfrm>
            <a:off x="841248" y="3337269"/>
            <a:ext cx="10509504" cy="2905686"/>
          </a:xfrm>
        </p:spPr>
        <p:txBody>
          <a:bodyPr spcFirstLastPara="1" vert="horz" lIns="91440" tIns="45720" rIns="91440" bIns="45720" rtlCol="0" anchorCtr="0">
            <a:normAutofit/>
          </a:bodyPr>
          <a:lstStyle/>
          <a:p>
            <a:pPr marL="609585">
              <a:spcAft>
                <a:spcPts val="800"/>
              </a:spcAft>
              <a:buClr>
                <a:srgbClr val="000000"/>
              </a:buClr>
              <a:buSzPts val="1800"/>
            </a:pPr>
            <a:r>
              <a:rPr lang="en-US" sz="2200" b="0" i="0" u="none" strike="noStrike" cap="none" dirty="0"/>
              <a:t>Using sequential mixed methods</a:t>
            </a:r>
          </a:p>
          <a:p>
            <a:pPr marL="609585">
              <a:spcAft>
                <a:spcPts val="800"/>
              </a:spcAft>
              <a:buClr>
                <a:srgbClr val="000000"/>
              </a:buClr>
              <a:buSzPts val="1800"/>
            </a:pPr>
            <a:r>
              <a:rPr lang="en-US" sz="2200" b="0" i="0" u="none" strike="noStrike" cap="none" dirty="0"/>
              <a:t>Qualtrics-administered survey (n=129, still ongoing)</a:t>
            </a:r>
          </a:p>
          <a:p>
            <a:pPr marL="1219170">
              <a:spcAft>
                <a:spcPts val="800"/>
              </a:spcAft>
              <a:buClr>
                <a:srgbClr val="000000"/>
              </a:buClr>
            </a:pPr>
            <a:r>
              <a:rPr lang="en-US" sz="2200" b="0" i="0" u="none" strike="noStrike" cap="none" dirty="0"/>
              <a:t>Resident of Marquette County</a:t>
            </a:r>
          </a:p>
          <a:p>
            <a:pPr marL="1219170">
              <a:spcAft>
                <a:spcPts val="800"/>
              </a:spcAft>
              <a:buClr>
                <a:srgbClr val="000000"/>
              </a:buClr>
              <a:buSzPts val="1800"/>
            </a:pPr>
            <a:r>
              <a:rPr lang="en-US" sz="2200" b="0" i="0" u="none" strike="noStrike" cap="none" dirty="0"/>
              <a:t>Assess plastic consumption, reuse, and recycling habits of respondents and knowledge of plastic consumption sustainability issues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5"/>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Google Shape;66;p15"/>
          <p:cNvSpPr txBox="1">
            <a:spLocks noGrp="1"/>
          </p:cNvSpPr>
          <p:nvPr>
            <p:ph type="title"/>
          </p:nvPr>
        </p:nvSpPr>
        <p:spPr>
          <a:xfrm>
            <a:off x="841248" y="426720"/>
            <a:ext cx="10506456" cy="1919141"/>
          </a:xfrm>
        </p:spPr>
        <p:txBody>
          <a:bodyPr spcFirstLastPara="1" vert="horz" lIns="91440" tIns="45720" rIns="91440" bIns="45720" rtlCol="0" anchor="b" anchorCtr="0">
            <a:normAutofit/>
          </a:bodyPr>
          <a:lstStyle/>
          <a:p>
            <a:pPr>
              <a:spcBef>
                <a:spcPct val="0"/>
              </a:spcBef>
            </a:pPr>
            <a:r>
              <a:rPr lang="en-US" sz="6000" b="1" kern="1200" dirty="0">
                <a:solidFill>
                  <a:schemeClr val="tx1"/>
                </a:solidFill>
                <a:latin typeface="+mn-lt"/>
                <a:ea typeface="+mj-ea"/>
                <a:cs typeface="+mj-cs"/>
              </a:rPr>
              <a:t>Data Collection cont’d</a:t>
            </a:r>
          </a:p>
        </p:txBody>
      </p:sp>
      <p:sp>
        <p:nvSpPr>
          <p:cNvPr id="85" name="Rectangle 84">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87" name="Rectangle 8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67" name="Google Shape;67;p15"/>
          <p:cNvSpPr txBox="1">
            <a:spLocks noGrp="1"/>
          </p:cNvSpPr>
          <p:nvPr>
            <p:ph type="body" idx="4294967295"/>
          </p:nvPr>
        </p:nvSpPr>
        <p:spPr>
          <a:xfrm>
            <a:off x="841248" y="3337269"/>
            <a:ext cx="10509504" cy="2905686"/>
          </a:xfrm>
        </p:spPr>
        <p:txBody>
          <a:bodyPr spcFirstLastPara="1" vert="horz" lIns="91440" tIns="45720" rIns="91440" bIns="45720" rtlCol="0" anchorCtr="0">
            <a:normAutofit/>
          </a:bodyPr>
          <a:lstStyle/>
          <a:p>
            <a:pPr marL="609585">
              <a:spcAft>
                <a:spcPts val="800"/>
              </a:spcAft>
              <a:buClr>
                <a:srgbClr val="000000"/>
              </a:buClr>
              <a:buSzPts val="1800"/>
            </a:pPr>
            <a:r>
              <a:rPr lang="en-US" sz="2200" b="0" i="0" u="none" strike="noStrike" cap="none" dirty="0"/>
              <a:t>Interviews (Upcoming)</a:t>
            </a:r>
            <a:r>
              <a:rPr lang="en-US" sz="2200" dirty="0"/>
              <a:t>: </a:t>
            </a:r>
            <a:r>
              <a:rPr lang="en-US" sz="2200" b="0" i="0" u="none" strike="noStrike" cap="none" dirty="0"/>
              <a:t>To explore:</a:t>
            </a:r>
          </a:p>
          <a:p>
            <a:pPr marL="994808">
              <a:spcAft>
                <a:spcPts val="800"/>
              </a:spcAft>
              <a:buClr>
                <a:srgbClr val="000000"/>
              </a:buClr>
              <a:buSzPts val="1800"/>
            </a:pPr>
            <a:r>
              <a:rPr lang="en-US" sz="2200" b="0" i="0" u="none" strike="noStrike" cap="none" dirty="0"/>
              <a:t>Plastic consumption habits</a:t>
            </a:r>
          </a:p>
          <a:p>
            <a:pPr marL="994808">
              <a:spcAft>
                <a:spcPts val="800"/>
              </a:spcAft>
              <a:buClr>
                <a:srgbClr val="000000"/>
              </a:buClr>
              <a:buSzPts val="1800"/>
            </a:pPr>
            <a:r>
              <a:rPr lang="en-US" sz="2200" b="0" i="0" u="none" strike="noStrike" cap="none" dirty="0"/>
              <a:t>Plastic recycling practices</a:t>
            </a:r>
          </a:p>
          <a:p>
            <a:pPr marL="994808">
              <a:spcAft>
                <a:spcPts val="800"/>
              </a:spcAft>
              <a:buClr>
                <a:srgbClr val="000000"/>
              </a:buClr>
              <a:buSzPts val="1800"/>
            </a:pPr>
            <a:r>
              <a:rPr lang="en-US" sz="2200" b="0" i="0" u="none" strike="noStrike" cap="none" dirty="0"/>
              <a:t>Motivations to use less plastic and supporting residents to make the transition</a:t>
            </a:r>
          </a:p>
        </p:txBody>
      </p:sp>
    </p:spTree>
    <p:extLst>
      <p:ext uri="{BB962C8B-B14F-4D97-AF65-F5344CB8AC3E}">
        <p14:creationId xmlns:p14="http://schemas.microsoft.com/office/powerpoint/2010/main" val="4235927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1FD08-1B03-2E08-6782-16AE5B122617}"/>
              </a:ext>
            </a:extLst>
          </p:cNvPr>
          <p:cNvSpPr>
            <a:spLocks noGrp="1"/>
          </p:cNvSpPr>
          <p:nvPr>
            <p:ph type="title"/>
          </p:nvPr>
        </p:nvSpPr>
        <p:spPr/>
        <p:txBody>
          <a:bodyPr/>
          <a:lstStyle/>
          <a:p>
            <a:pPr algn="ctr"/>
            <a:r>
              <a:rPr lang="en-US" b="1" dirty="0">
                <a:latin typeface="+mn-lt"/>
              </a:rPr>
              <a:t>FINDINGS</a:t>
            </a:r>
          </a:p>
        </p:txBody>
      </p:sp>
    </p:spTree>
    <p:extLst>
      <p:ext uri="{BB962C8B-B14F-4D97-AF65-F5344CB8AC3E}">
        <p14:creationId xmlns:p14="http://schemas.microsoft.com/office/powerpoint/2010/main" val="1046224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43604"/>
            <a:ext cx="11360800" cy="763600"/>
          </a:xfrm>
        </p:spPr>
        <p:txBody>
          <a:bodyPr spcFirstLastPara="1" vert="horz" wrap="square" lIns="121900" tIns="121900" rIns="121900" bIns="121900" rtlCol="0" anchor="ctr" anchorCtr="0">
            <a:normAutofit fontScale="90000"/>
          </a:bodyPr>
          <a:lstStyle/>
          <a:p>
            <a:r>
              <a:rPr lang="en-US" sz="4000" b="1" dirty="0">
                <a:latin typeface="+mn-lt"/>
              </a:rPr>
              <a:t>Respondents</a:t>
            </a:r>
            <a:r>
              <a:rPr lang="en-US" sz="3467" b="1" dirty="0">
                <a:latin typeface="+mn-lt"/>
              </a:rPr>
              <a:t>’ Demographics</a:t>
            </a:r>
          </a:p>
        </p:txBody>
      </p:sp>
      <p:sp>
        <p:nvSpPr>
          <p:cNvPr id="73" name="Google Shape;73;p16"/>
          <p:cNvSpPr txBox="1">
            <a:spLocks noGrp="1"/>
          </p:cNvSpPr>
          <p:nvPr>
            <p:ph type="body" idx="4294967295"/>
          </p:nvPr>
        </p:nvSpPr>
        <p:spPr>
          <a:xfrm>
            <a:off x="415600" y="1536633"/>
            <a:ext cx="5553400" cy="4555200"/>
          </a:xfrm>
        </p:spPr>
        <p:txBody>
          <a:bodyPr spcFirstLastPara="1" vert="horz" lIns="121900" tIns="121900" rIns="121900" bIns="121900" rtlCol="0" anchor="t" anchorCtr="0">
            <a:normAutofit/>
          </a:bodyPr>
          <a:lstStyle/>
          <a:p>
            <a:pPr marL="463550" indent="-311150">
              <a:lnSpc>
                <a:spcPct val="105000"/>
              </a:lnSpc>
              <a:spcAft>
                <a:spcPts val="800"/>
              </a:spcAft>
              <a:buClr>
                <a:srgbClr val="000000"/>
              </a:buClr>
              <a:buSzPts val="1800"/>
              <a:buFont typeface="Arial"/>
              <a:buChar char="●"/>
            </a:pPr>
            <a:r>
              <a:rPr lang="en-US" sz="2400" b="0" i="0" u="none" strike="noStrike" cap="none" dirty="0">
                <a:solidFill>
                  <a:schemeClr val="dk1"/>
                </a:solidFill>
              </a:rPr>
              <a:t>Different ages, income levels, and education levels</a:t>
            </a:r>
          </a:p>
          <a:p>
            <a:pPr marL="609585" indent="-457189">
              <a:lnSpc>
                <a:spcPct val="105000"/>
              </a:lnSpc>
              <a:spcAft>
                <a:spcPts val="800"/>
              </a:spcAft>
              <a:buClr>
                <a:srgbClr val="000000"/>
              </a:buClr>
              <a:buSzPts val="1800"/>
              <a:buFont typeface="Arial"/>
              <a:buChar char="●"/>
            </a:pPr>
            <a:endParaRPr lang="en-US" b="0" i="0" u="none" strike="noStrike" cap="none" dirty="0">
              <a:solidFill>
                <a:schemeClr val="dk1"/>
              </a:solidFill>
            </a:endParaRPr>
          </a:p>
        </p:txBody>
      </p:sp>
      <p:pic>
        <p:nvPicPr>
          <p:cNvPr id="3" name="Picture 2">
            <a:extLst>
              <a:ext uri="{FF2B5EF4-FFF2-40B4-BE49-F238E27FC236}">
                <a16:creationId xmlns:a16="http://schemas.microsoft.com/office/drawing/2014/main" id="{640456C9-9FE4-2772-9432-53698374C5B4}"/>
              </a:ext>
            </a:extLst>
          </p:cNvPr>
          <p:cNvPicPr>
            <a:picLocks noChangeAspect="1"/>
          </p:cNvPicPr>
          <p:nvPr/>
        </p:nvPicPr>
        <p:blipFill>
          <a:blip r:embed="rId3"/>
          <a:stretch>
            <a:fillRect/>
          </a:stretch>
        </p:blipFill>
        <p:spPr>
          <a:xfrm>
            <a:off x="6546461" y="425798"/>
            <a:ext cx="5553400" cy="2721165"/>
          </a:xfrm>
          <a:prstGeom prst="rect">
            <a:avLst/>
          </a:prstGeom>
          <a:noFill/>
          <a:ln>
            <a:noFill/>
          </a:ln>
        </p:spPr>
      </p:pic>
      <p:pic>
        <p:nvPicPr>
          <p:cNvPr id="9" name="Picture 8">
            <a:extLst>
              <a:ext uri="{FF2B5EF4-FFF2-40B4-BE49-F238E27FC236}">
                <a16:creationId xmlns:a16="http://schemas.microsoft.com/office/drawing/2014/main" id="{062FDF8B-6CB0-475B-ABF5-62077CEC973E}"/>
              </a:ext>
            </a:extLst>
          </p:cNvPr>
          <p:cNvPicPr>
            <a:picLocks noChangeAspect="1"/>
          </p:cNvPicPr>
          <p:nvPr/>
        </p:nvPicPr>
        <p:blipFill>
          <a:blip r:embed="rId4"/>
          <a:stretch>
            <a:fillRect/>
          </a:stretch>
        </p:blipFill>
        <p:spPr>
          <a:xfrm>
            <a:off x="291193" y="3376392"/>
            <a:ext cx="6389527" cy="2783733"/>
          </a:xfrm>
          <a:prstGeom prst="rect">
            <a:avLst/>
          </a:prstGeom>
        </p:spPr>
      </p:pic>
      <p:pic>
        <p:nvPicPr>
          <p:cNvPr id="11" name="Picture 10">
            <a:extLst>
              <a:ext uri="{FF2B5EF4-FFF2-40B4-BE49-F238E27FC236}">
                <a16:creationId xmlns:a16="http://schemas.microsoft.com/office/drawing/2014/main" id="{CB7BB8B3-5B34-1DAC-B352-0665EF4A0664}"/>
              </a:ext>
            </a:extLst>
          </p:cNvPr>
          <p:cNvPicPr>
            <a:picLocks noChangeAspect="1"/>
          </p:cNvPicPr>
          <p:nvPr/>
        </p:nvPicPr>
        <p:blipFill>
          <a:blip r:embed="rId5"/>
          <a:stretch>
            <a:fillRect/>
          </a:stretch>
        </p:blipFill>
        <p:spPr>
          <a:xfrm>
            <a:off x="6805127" y="3215253"/>
            <a:ext cx="5294735" cy="322625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7f0e478-5bda-4aab-88c9-244938e19964">
      <Terms xmlns="http://schemas.microsoft.com/office/infopath/2007/PartnerControls"/>
    </lcf76f155ced4ddcb4097134ff3c332f>
    <TaxCatchAll xmlns="2ec18957-a37b-45a2-97ac-c15b6e0dba4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1917042CF90F8499440F29F2DD7C588" ma:contentTypeVersion="15" ma:contentTypeDescription="Create a new document." ma:contentTypeScope="" ma:versionID="5246daa4274fa329e47e5640ce9de483">
  <xsd:schema xmlns:xsd="http://www.w3.org/2001/XMLSchema" xmlns:xs="http://www.w3.org/2001/XMLSchema" xmlns:p="http://schemas.microsoft.com/office/2006/metadata/properties" xmlns:ns2="d7f0e478-5bda-4aab-88c9-244938e19964" xmlns:ns3="2ec18957-a37b-45a2-97ac-c15b6e0dba4f" targetNamespace="http://schemas.microsoft.com/office/2006/metadata/properties" ma:root="true" ma:fieldsID="fb714b8c8465ff6e45bceff333184d47" ns2:_="" ns3:_="">
    <xsd:import namespace="d7f0e478-5bda-4aab-88c9-244938e19964"/>
    <xsd:import namespace="2ec18957-a37b-45a2-97ac-c15b6e0dba4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f0e478-5bda-4aab-88c9-244938e19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ad816ea-8460-453a-b1af-cd753e23c00d"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c18957-a37b-45a2-97ac-c15b6e0dba4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02ffae-30c4-4378-b372-1ddb06d50322}" ma:internalName="TaxCatchAll" ma:showField="CatchAllData" ma:web="2ec18957-a37b-45a2-97ac-c15b6e0dba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9CAE00-6FF1-4988-9DA4-5F9A1FDC2F22}">
  <ds:schemaRefs>
    <ds:schemaRef ds:uri="http://schemas.microsoft.com/office/2006/metadata/properties"/>
    <ds:schemaRef ds:uri="http://schemas.microsoft.com/office/infopath/2007/PartnerControls"/>
    <ds:schemaRef ds:uri="d7f0e478-5bda-4aab-88c9-244938e19964"/>
    <ds:schemaRef ds:uri="2ec18957-a37b-45a2-97ac-c15b6e0dba4f"/>
  </ds:schemaRefs>
</ds:datastoreItem>
</file>

<file path=customXml/itemProps2.xml><?xml version="1.0" encoding="utf-8"?>
<ds:datastoreItem xmlns:ds="http://schemas.openxmlformats.org/officeDocument/2006/customXml" ds:itemID="{31301CA0-0F17-44E1-90F1-A789F4063F5D}">
  <ds:schemaRefs>
    <ds:schemaRef ds:uri="http://schemas.microsoft.com/sharepoint/v3/contenttype/forms"/>
  </ds:schemaRefs>
</ds:datastoreItem>
</file>

<file path=customXml/itemProps3.xml><?xml version="1.0" encoding="utf-8"?>
<ds:datastoreItem xmlns:ds="http://schemas.openxmlformats.org/officeDocument/2006/customXml" ds:itemID="{A56545E1-0E8B-4720-96F3-4896247FA1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f0e478-5bda-4aab-88c9-244938e19964"/>
    <ds:schemaRef ds:uri="2ec18957-a37b-45a2-97ac-c15b6e0dba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63578</TotalTime>
  <Words>517</Words>
  <Application>Microsoft Office PowerPoint</Application>
  <PresentationFormat>Widescreen</PresentationFormat>
  <Paragraphs>81</Paragraphs>
  <Slides>48</Slides>
  <Notes>38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Consumer Plastic Consumption and Recycling in Marquette, Michigan</vt:lpstr>
      <vt:lpstr>Presentation Outline</vt:lpstr>
      <vt:lpstr>Study Background</vt:lpstr>
      <vt:lpstr>Background cont’d</vt:lpstr>
      <vt:lpstr>Problem Statement</vt:lpstr>
      <vt:lpstr>Data Collection</vt:lpstr>
      <vt:lpstr>Data Collection cont’d</vt:lpstr>
      <vt:lpstr>FINDINGS</vt:lpstr>
      <vt:lpstr>Respondents’ Demographics</vt:lpstr>
      <vt:lpstr>PowerPoint Presentation</vt:lpstr>
      <vt:lpstr>Plastic Products Often Consumed by Respondents</vt:lpstr>
      <vt:lpstr>Consumption Frequency of Some Plastics by Respondents</vt:lpstr>
      <vt:lpstr>Use Frequency of Plastics and Paper Bags For Shopping</vt:lpstr>
      <vt:lpstr>Quantity of Plastic Bottles of Water/Soda Drinks Bought &amp; Consumed By Respondents Monthly</vt:lpstr>
      <vt:lpstr>PowerPoint Presentation</vt:lpstr>
      <vt:lpstr>Respondents’ Plastic Reduction Actions </vt:lpstr>
      <vt:lpstr>Encouraging Respondents to Reduce  Plastic Consumption</vt:lpstr>
      <vt:lpstr>Respondents Thoughts On Switching To More Sustainable Materials</vt:lpstr>
      <vt:lpstr>Respondents on Lack of Awareness Or Enough Education About Switching To More Sustainable Materials</vt:lpstr>
      <vt:lpstr>Conclusions </vt:lpstr>
      <vt:lpstr>Conclusions cont’d </vt:lpstr>
      <vt:lpstr>Food Waste Reduction at Northern Michigan University</vt:lpstr>
      <vt:lpstr>Presentation Outline</vt:lpstr>
      <vt:lpstr>Introduction</vt:lpstr>
      <vt:lpstr>Data Collection</vt:lpstr>
      <vt:lpstr>FINDINGS</vt:lpstr>
      <vt:lpstr>Favorite Restaurant at NMU Campus</vt:lpstr>
      <vt:lpstr>Perception of Locations Where Students Eat Most On Campus</vt:lpstr>
      <vt:lpstr>Perception of Locations Where Students Eat Most On Campus</vt:lpstr>
      <vt:lpstr>Eating Habits At NMU Facilities Other Than Northern Lights Dining</vt:lpstr>
      <vt:lpstr>Student Perception on Whether They Waste A Lot Of Food At Any NMU Dining Facility</vt:lpstr>
      <vt:lpstr>How Often Students Thrash Unfinished Food At NMU Dining Facilities</vt:lpstr>
      <vt:lpstr>How Often Students Leave Uneaten Food When They Eat Alone At NMU Dining Facilities</vt:lpstr>
      <vt:lpstr>How Much Of Initial Food Usually Throw Into Trash</vt:lpstr>
      <vt:lpstr>How Much Food Students Waste At Home Versus At NMU Dining Facility</vt:lpstr>
      <vt:lpstr>Reasons Students Do Not Finish Their Food At NMU Dining Facilities</vt:lpstr>
      <vt:lpstr>Awareness of NMU Dining Food Waste Diversion For Composting</vt:lpstr>
      <vt:lpstr>Whether Lack of Food Waste Diversion For Composting Affects Food-wasting Behavior     </vt:lpstr>
      <vt:lpstr> Whether Making Changes To Menu Planning Can Reduce Food Waste at NLD</vt:lpstr>
      <vt:lpstr> Whether Changing Service Methods Can Reduce Food Waste at NLD</vt:lpstr>
      <vt:lpstr>Educating Students to Reduce Food Waste</vt:lpstr>
      <vt:lpstr>Not Pre-including Toppings to Reduce Food Waste</vt:lpstr>
      <vt:lpstr>Changing To Prepare-As-Needed Topping Preparation to Reduce Food Waste</vt:lpstr>
      <vt:lpstr>Implementing Reusable Containers to Reduce Food Waste</vt:lpstr>
      <vt:lpstr>Implementing More Self-serve Stations to Reduce Food Waste</vt:lpstr>
      <vt:lpstr>Conclusions </vt:lpstr>
      <vt:lpstr>Thank You REI MSU for Your Funding Support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Food Systems: A Social Science Approach to Building an Integrated Research &amp; Extension Program that Bridges the Producer to Consumer Gap</dc:title>
  <dc:creator>Sam</dc:creator>
  <cp:lastModifiedBy>Jelili Adebiyi</cp:lastModifiedBy>
  <cp:revision>838</cp:revision>
  <dcterms:created xsi:type="dcterms:W3CDTF">2019-07-03T17:41:54Z</dcterms:created>
  <dcterms:modified xsi:type="dcterms:W3CDTF">2024-08-15T01:31:55Z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0x010100B1917042CF90F8499440F29F2DD7C588</vt:lpwstr>
  </property>
  <property fmtid="{D5CDD505-2E9C-101B-9397-08002B2CF9AE}" pid="3" name="MediaServiceImageTags">
    <vt:lpwstr/>
  </property>
</Properties>
</file>